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1" r:id="rId3"/>
    <p:sldMasterId id="2147483675" r:id="rId4"/>
    <p:sldMasterId id="2147483685" r:id="rId5"/>
    <p:sldMasterId id="2147483687" r:id="rId6"/>
    <p:sldMasterId id="2147483761" r:id="rId7"/>
  </p:sldMasterIdLst>
  <p:notesMasterIdLst>
    <p:notesMasterId r:id="rId61"/>
  </p:notesMasterIdLst>
  <p:sldIdLst>
    <p:sldId id="630" r:id="rId8"/>
    <p:sldId id="9318" r:id="rId9"/>
    <p:sldId id="9324" r:id="rId10"/>
    <p:sldId id="259" r:id="rId11"/>
    <p:sldId id="260" r:id="rId12"/>
    <p:sldId id="261" r:id="rId13"/>
    <p:sldId id="264" r:id="rId14"/>
    <p:sldId id="271" r:id="rId15"/>
    <p:sldId id="320" r:id="rId16"/>
    <p:sldId id="330" r:id="rId17"/>
    <p:sldId id="321" r:id="rId18"/>
    <p:sldId id="9317" r:id="rId19"/>
    <p:sldId id="324" r:id="rId20"/>
    <p:sldId id="325" r:id="rId21"/>
    <p:sldId id="326" r:id="rId22"/>
    <p:sldId id="328" r:id="rId23"/>
    <p:sldId id="329" r:id="rId24"/>
    <p:sldId id="9319" r:id="rId25"/>
    <p:sldId id="1100" r:id="rId26"/>
    <p:sldId id="9321" r:id="rId27"/>
    <p:sldId id="9322" r:id="rId28"/>
    <p:sldId id="9323" r:id="rId29"/>
    <p:sldId id="1390" r:id="rId30"/>
    <p:sldId id="9325" r:id="rId31"/>
    <p:sldId id="317" r:id="rId32"/>
    <p:sldId id="298" r:id="rId33"/>
    <p:sldId id="294" r:id="rId34"/>
    <p:sldId id="272" r:id="rId35"/>
    <p:sldId id="297" r:id="rId36"/>
    <p:sldId id="1699" r:id="rId37"/>
    <p:sldId id="1750" r:id="rId38"/>
    <p:sldId id="257" r:id="rId39"/>
    <p:sldId id="9326" r:id="rId40"/>
    <p:sldId id="535" r:id="rId41"/>
    <p:sldId id="9327" r:id="rId42"/>
    <p:sldId id="4138" r:id="rId43"/>
    <p:sldId id="892" r:id="rId44"/>
    <p:sldId id="874" r:id="rId45"/>
    <p:sldId id="893" r:id="rId46"/>
    <p:sldId id="877" r:id="rId47"/>
    <p:sldId id="256" r:id="rId48"/>
    <p:sldId id="9328" r:id="rId49"/>
    <p:sldId id="258" r:id="rId50"/>
    <p:sldId id="9329" r:id="rId51"/>
    <p:sldId id="9330" r:id="rId52"/>
    <p:sldId id="263" r:id="rId53"/>
    <p:sldId id="6821" r:id="rId54"/>
    <p:sldId id="277" r:id="rId55"/>
    <p:sldId id="279" r:id="rId56"/>
    <p:sldId id="280" r:id="rId57"/>
    <p:sldId id="281" r:id="rId58"/>
    <p:sldId id="282" r:id="rId59"/>
    <p:sldId id="111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essa Condem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86191" autoAdjust="0"/>
  </p:normalViewPr>
  <p:slideViewPr>
    <p:cSldViewPr snapToGrid="0">
      <p:cViewPr varScale="1">
        <p:scale>
          <a:sx n="98" d="100"/>
          <a:sy n="98" d="100"/>
        </p:scale>
        <p:origin x="996"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CC246-F8A4-471C-B60C-0387B88BF705}" type="datetimeFigureOut">
              <a:rPr lang="en-AU" smtClean="0"/>
              <a:t>3/04/2024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8AB1BE-0DB0-4A90-B03D-ED44D410EABF}" type="slidenum">
              <a:rPr lang="en-AU" smtClean="0"/>
              <a:t>‹#›</a:t>
            </a:fld>
            <a:endParaRPr lang="en-AU"/>
          </a:p>
        </p:txBody>
      </p:sp>
    </p:spTree>
    <p:extLst>
      <p:ext uri="{BB962C8B-B14F-4D97-AF65-F5344CB8AC3E}">
        <p14:creationId xmlns:p14="http://schemas.microsoft.com/office/powerpoint/2010/main" val="1783098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1C354-3152-4DB0-BD1A-4DE6A727DA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060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EB739-9D5C-44C4-A209-94DCC3553F8C}" type="slidenum">
              <a:rPr lang="en-AU" smtClean="0"/>
              <a:t>27</a:t>
            </a:fld>
            <a:endParaRPr lang="en-AU"/>
          </a:p>
        </p:txBody>
      </p:sp>
    </p:spTree>
    <p:extLst>
      <p:ext uri="{BB962C8B-B14F-4D97-AF65-F5344CB8AC3E}">
        <p14:creationId xmlns:p14="http://schemas.microsoft.com/office/powerpoint/2010/main" val="4002462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4CEB739-9D5C-44C4-A209-94DCC3553F8C}" type="slidenum">
              <a:rPr lang="en-AU" smtClean="0"/>
              <a:t>28</a:t>
            </a:fld>
            <a:endParaRPr lang="en-AU"/>
          </a:p>
        </p:txBody>
      </p:sp>
    </p:spTree>
    <p:extLst>
      <p:ext uri="{BB962C8B-B14F-4D97-AF65-F5344CB8AC3E}">
        <p14:creationId xmlns:p14="http://schemas.microsoft.com/office/powerpoint/2010/main" val="4078438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98AB1BE-0DB0-4A90-B03D-ED44D410EABF}" type="slidenum">
              <a:rPr lang="en-AU" smtClean="0"/>
              <a:t>31</a:t>
            </a:fld>
            <a:endParaRPr lang="en-AU"/>
          </a:p>
        </p:txBody>
      </p:sp>
    </p:spTree>
    <p:extLst>
      <p:ext uri="{BB962C8B-B14F-4D97-AF65-F5344CB8AC3E}">
        <p14:creationId xmlns:p14="http://schemas.microsoft.com/office/powerpoint/2010/main" val="1879674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904677A-8828-4E5C-8490-BF0FB65B16F6}" type="slidenum">
              <a:rPr lang="en-AU" smtClean="0"/>
              <a:t>36</a:t>
            </a:fld>
            <a:endParaRPr lang="en-AU"/>
          </a:p>
        </p:txBody>
      </p:sp>
    </p:spTree>
    <p:extLst>
      <p:ext uri="{BB962C8B-B14F-4D97-AF65-F5344CB8AC3E}">
        <p14:creationId xmlns:p14="http://schemas.microsoft.com/office/powerpoint/2010/main" val="3221848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25256dee67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g25256dee67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100"/>
              <a:buNone/>
            </a:pPr>
            <a:endParaRPr/>
          </a:p>
        </p:txBody>
      </p:sp>
      <p:sp>
        <p:nvSpPr>
          <p:cNvPr id="57" name="Google Shape;57;g25256dee67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5256dee676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256dee676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5256dee676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5256dee676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5256dee676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5256dee676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5256dee676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5256dee676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5256dee676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g25256dee676_0_4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clinical decision support program was developed and </a:t>
            </a:r>
            <a:r>
              <a:rPr lang="en-AU" baseline="0" dirty="0"/>
              <a:t>piloted by our team back in 2012</a:t>
            </a:r>
          </a:p>
          <a:p>
            <a:endParaRPr lang="en-AU" baseline="0" dirty="0"/>
          </a:p>
          <a:p>
            <a:r>
              <a:rPr lang="en-AU" dirty="0"/>
              <a:t>Highly acceptable</a:t>
            </a:r>
          </a:p>
          <a:p>
            <a:r>
              <a:rPr lang="en-AU" dirty="0"/>
              <a:t>Good uptake</a:t>
            </a:r>
          </a:p>
          <a:p>
            <a:r>
              <a:rPr lang="en-AU" baseline="0" dirty="0"/>
              <a:t>Families were very satisfied</a:t>
            </a:r>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1C354-3152-4DB0-BD1A-4DE6A727DA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037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98AB1BE-0DB0-4A90-B03D-ED44D410EABF}" type="slidenum">
              <a:rPr lang="en-AU" smtClean="0"/>
              <a:t>50</a:t>
            </a:fld>
            <a:endParaRPr lang="en-AU"/>
          </a:p>
        </p:txBody>
      </p:sp>
    </p:spTree>
    <p:extLst>
      <p:ext uri="{BB962C8B-B14F-4D97-AF65-F5344CB8AC3E}">
        <p14:creationId xmlns:p14="http://schemas.microsoft.com/office/powerpoint/2010/main" val="2617233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98AB1BE-0DB0-4A90-B03D-ED44D410EABF}" type="slidenum">
              <a:rPr lang="en-AU" smtClean="0"/>
              <a:t>52</a:t>
            </a:fld>
            <a:endParaRPr lang="en-AU"/>
          </a:p>
        </p:txBody>
      </p:sp>
    </p:spTree>
    <p:extLst>
      <p:ext uri="{BB962C8B-B14F-4D97-AF65-F5344CB8AC3E}">
        <p14:creationId xmlns:p14="http://schemas.microsoft.com/office/powerpoint/2010/main" val="1888434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 recruited CC</a:t>
            </a:r>
          </a:p>
          <a:p>
            <a:r>
              <a:rPr lang="en-AU" dirty="0"/>
              <a:t>Desired SS then recruited the IC contacted GP to</a:t>
            </a:r>
            <a:r>
              <a:rPr lang="en-AU" baseline="0" dirty="0"/>
              <a:t> re-issue their referral and removed from WL</a:t>
            </a:r>
            <a:endParaRPr lang="en-AU" dirty="0"/>
          </a:p>
          <a:p>
            <a:r>
              <a:rPr lang="en-AU" dirty="0"/>
              <a:t>Also has ISO – When recruiting IC.</a:t>
            </a:r>
          </a:p>
          <a:p>
            <a:r>
              <a:rPr lang="en-AU" dirty="0"/>
              <a:t>They are still part of the IC as this reflects what happens in the real world</a:t>
            </a:r>
          </a:p>
          <a:p>
            <a:r>
              <a:rPr lang="en-AU" dirty="0"/>
              <a:t>Roll</a:t>
            </a:r>
            <a:r>
              <a:rPr lang="en-AU" baseline="0" dirty="0"/>
              <a:t> out – not choose to see a </a:t>
            </a:r>
            <a:r>
              <a:rPr lang="en-AU" baseline="0" dirty="0" err="1"/>
              <a:t>paed</a:t>
            </a:r>
            <a:r>
              <a:rPr lang="en-AU" baseline="0" dirty="0"/>
              <a:t>.</a:t>
            </a:r>
          </a:p>
          <a:p>
            <a:endParaRPr lang="en-AU" baseline="0" dirty="0"/>
          </a:p>
          <a:p>
            <a:r>
              <a:rPr lang="en-AU" baseline="0" dirty="0"/>
              <a:t>Deb </a:t>
            </a:r>
            <a:r>
              <a:rPr lang="en-AU" baseline="0" dirty="0" err="1"/>
              <a:t>poole</a:t>
            </a:r>
            <a:r>
              <a:rPr lang="en-AU" baseline="0" dirty="0"/>
              <a:t> and other triaging staff I.D</a:t>
            </a:r>
          </a:p>
          <a:p>
            <a:r>
              <a:rPr lang="en-AU" baseline="0" dirty="0"/>
              <a:t>SIMPLE FOOD ALLERGY </a:t>
            </a:r>
          </a:p>
          <a:p>
            <a:r>
              <a:rPr lang="en-AU" baseline="0" dirty="0"/>
              <a:t>Assessed eligibility phone Screening questions </a:t>
            </a:r>
          </a:p>
          <a:p>
            <a:r>
              <a:rPr lang="en-AU" baseline="0" dirty="0"/>
              <a:t>Explained benefits and possible downsides – sooner and gap fee </a:t>
            </a:r>
          </a:p>
          <a:p>
            <a:r>
              <a:rPr lang="en-AU" baseline="0" dirty="0"/>
              <a:t>6/26 bulked billed (23%). </a:t>
            </a:r>
          </a:p>
          <a:p>
            <a:r>
              <a:rPr lang="en-AU" baseline="0" dirty="0"/>
              <a:t>Max gap fee $265 for one </a:t>
            </a:r>
            <a:r>
              <a:rPr lang="en-AU" baseline="0" dirty="0" err="1"/>
              <a:t>appt</a:t>
            </a:r>
            <a:endParaRPr lang="en-AU" baseline="0" dirty="0"/>
          </a:p>
          <a:p>
            <a:r>
              <a:rPr lang="en-AU" baseline="0" dirty="0"/>
              <a:t> </a:t>
            </a:r>
          </a:p>
          <a:p>
            <a:r>
              <a:rPr lang="en-AU" baseline="0" dirty="0"/>
              <a:t>Consent online/survey – enrol</a:t>
            </a:r>
          </a:p>
          <a:p>
            <a:endParaRPr lang="en-AU" baseline="0" dirty="0"/>
          </a:p>
          <a:p>
            <a:endParaRPr lang="en-AU" baseline="0" dirty="0"/>
          </a:p>
          <a:p>
            <a:r>
              <a:rPr lang="en-AU" baseline="0" dirty="0"/>
              <a:t>  </a:t>
            </a:r>
            <a:r>
              <a:rPr lang="en-AU"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1C354-3152-4DB0-BD1A-4DE6A727DA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747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After they were trained</a:t>
            </a:r>
          </a:p>
          <a:p>
            <a:endParaRPr lang="en-AU" dirty="0"/>
          </a:p>
          <a:p>
            <a:r>
              <a:rPr lang="en-AU" dirty="0"/>
              <a:t>Annual reviews if diagnosed with a food allergy.</a:t>
            </a:r>
          </a:p>
          <a:p>
            <a:r>
              <a:rPr lang="en-AU" dirty="0"/>
              <a:t>GPs were also trained</a:t>
            </a:r>
            <a:r>
              <a:rPr lang="en-AU" baseline="0" dirty="0"/>
              <a:t> </a:t>
            </a:r>
            <a:r>
              <a:rPr lang="en-AU"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1C354-3152-4DB0-BD1A-4DE6A727DA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068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Mapped out CC kids as recruited first</a:t>
            </a:r>
          </a:p>
          <a:p>
            <a:r>
              <a:rPr lang="en-AU" dirty="0"/>
              <a:t>BASIS for recruiting </a:t>
            </a:r>
            <a:r>
              <a:rPr lang="en-AU" dirty="0" err="1"/>
              <a:t>paeds</a:t>
            </a:r>
            <a:r>
              <a:rPr lang="en-AU" dirty="0"/>
              <a:t> for IC cohort – recruited from APRN (Australian </a:t>
            </a:r>
            <a:r>
              <a:rPr lang="en-AU" dirty="0" err="1"/>
              <a:t>peadiactric</a:t>
            </a:r>
            <a:r>
              <a:rPr lang="en-AU" dirty="0"/>
              <a:t> research </a:t>
            </a:r>
            <a:r>
              <a:rPr lang="en-AU" dirty="0" err="1"/>
              <a:t>netwrk</a:t>
            </a:r>
            <a:r>
              <a:rPr lang="en-AU" dirty="0"/>
              <a:t>) and also from RCH list</a:t>
            </a:r>
            <a:r>
              <a:rPr lang="en-AU" baseline="0" dirty="0"/>
              <a:t> of private </a:t>
            </a:r>
            <a:r>
              <a:rPr lang="en-AU" baseline="0" dirty="0" err="1"/>
              <a:t>paeds</a:t>
            </a:r>
            <a:r>
              <a:rPr lang="en-AU" baseline="0" dirty="0"/>
              <a:t>.</a:t>
            </a:r>
            <a:endParaRPr lang="en-AU" dirty="0"/>
          </a:p>
          <a:p>
            <a:r>
              <a:rPr lang="en-AU" dirty="0" err="1"/>
              <a:t>Paeds</a:t>
            </a:r>
            <a:r>
              <a:rPr lang="en-AU" dirty="0"/>
              <a:t> recruited just before IC recruitment ready</a:t>
            </a:r>
            <a:r>
              <a:rPr lang="en-AU" baseline="0" dirty="0"/>
              <a:t> see first IC families </a:t>
            </a:r>
          </a:p>
          <a:p>
            <a:r>
              <a:rPr lang="en-AU" baseline="0" dirty="0"/>
              <a:t>MAP</a:t>
            </a:r>
            <a:r>
              <a:rPr lang="en-AU" dirty="0"/>
              <a:t> </a:t>
            </a:r>
          </a:p>
          <a:p>
            <a:r>
              <a:rPr lang="en-AU" dirty="0"/>
              <a:t>TRIANING – </a:t>
            </a:r>
          </a:p>
          <a:p>
            <a:r>
              <a:rPr lang="en-AU" dirty="0"/>
              <a:t>Evenings</a:t>
            </a:r>
          </a:p>
          <a:p>
            <a:r>
              <a:rPr lang="en-AU" dirty="0" err="1"/>
              <a:t>Ige</a:t>
            </a:r>
            <a:r>
              <a:rPr lang="en-AU" dirty="0"/>
              <a:t>, non-</a:t>
            </a:r>
            <a:r>
              <a:rPr lang="en-AU" dirty="0" err="1"/>
              <a:t>ige,FA</a:t>
            </a:r>
            <a:r>
              <a:rPr lang="en-AU" dirty="0"/>
              <a:t> &amp; eczema and study processes</a:t>
            </a:r>
          </a:p>
          <a:p>
            <a:r>
              <a:rPr lang="en-AU" dirty="0"/>
              <a:t>Clinical scenarios and CDS flowcharts required to use for trial children </a:t>
            </a:r>
          </a:p>
          <a:p>
            <a:r>
              <a:rPr lang="en-AU" dirty="0"/>
              <a:t>RCH allergist expert</a:t>
            </a:r>
            <a:r>
              <a:rPr lang="en-AU" baseline="0" dirty="0"/>
              <a:t> and facilitator</a:t>
            </a:r>
          </a:p>
          <a:p>
            <a:r>
              <a:rPr lang="en-AU" baseline="0" dirty="0"/>
              <a:t>Encouraged watch live to post questions </a:t>
            </a:r>
          </a:p>
          <a:p>
            <a:r>
              <a:rPr lang="en-AU" baseline="0" dirty="0"/>
              <a:t>Watch offline  </a:t>
            </a:r>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1C354-3152-4DB0-BD1A-4DE6A727DA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508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Survival analysis</a:t>
            </a:r>
          </a:p>
          <a:p>
            <a:r>
              <a:rPr lang="en-AU" dirty="0"/>
              <a:t>No surprise here but worked and this study</a:t>
            </a:r>
            <a:r>
              <a:rPr lang="en-AU" baseline="0" dirty="0"/>
              <a:t> provides the evidence of what we know.</a:t>
            </a:r>
            <a:endParaRPr lang="en-AU" dirty="0"/>
          </a:p>
          <a:p>
            <a:r>
              <a:rPr lang="en-AU" dirty="0"/>
              <a:t>Median time being seen is approx. 2 months in the IC group and 12 months for CC group? </a:t>
            </a:r>
          </a:p>
          <a:p>
            <a:r>
              <a:rPr lang="en-AU" dirty="0"/>
              <a:t>IC not at 0 as the ITT IC contains the survey only group.</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1C354-3152-4DB0-BD1A-4DE6A727DA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010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98AB1BE-0DB0-4A90-B03D-ED44D410EABF}" type="slidenum">
              <a:rPr lang="en-AU" smtClean="0"/>
              <a:t>24</a:t>
            </a:fld>
            <a:endParaRPr lang="en-AU"/>
          </a:p>
        </p:txBody>
      </p:sp>
    </p:spTree>
    <p:extLst>
      <p:ext uri="{BB962C8B-B14F-4D97-AF65-F5344CB8AC3E}">
        <p14:creationId xmlns:p14="http://schemas.microsoft.com/office/powerpoint/2010/main" val="274968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231C9-D045-453B-A10F-56374CA057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282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AAA5BD3-1429-420E-81C4-C4BF154C6A9C}" type="slidenum">
              <a:rPr lang="en-AU" smtClean="0"/>
              <a:t>26</a:t>
            </a:fld>
            <a:endParaRPr lang="en-AU"/>
          </a:p>
        </p:txBody>
      </p:sp>
    </p:spTree>
    <p:extLst>
      <p:ext uri="{BB962C8B-B14F-4D97-AF65-F5344CB8AC3E}">
        <p14:creationId xmlns:p14="http://schemas.microsoft.com/office/powerpoint/2010/main" val="956221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2" y="340896"/>
            <a:ext cx="9978189" cy="1259304"/>
          </a:xfrm>
          <a:prstGeom prst="rect">
            <a:avLst/>
          </a:prstGeom>
        </p:spPr>
        <p:txBody>
          <a:bodyPr lIns="0" tIns="0" rIns="0" bIns="0" anchor="t" anchorCtr="0"/>
          <a:lstStyle>
            <a:lvl1pPr algn="l">
              <a:lnSpc>
                <a:spcPct val="100000"/>
              </a:lnSpc>
              <a:defRPr sz="5333">
                <a:solidFill>
                  <a:srgbClr val="0C0037"/>
                </a:solidFill>
                <a:latin typeface="Open Sans Semibold"/>
                <a:cs typeface="Open Sans Semibold"/>
              </a:defRPr>
            </a:lvl1pPr>
          </a:lstStyle>
          <a:p>
            <a:r>
              <a:rPr lang="en-AU" dirty="0"/>
              <a:t>Click to edit Master title style</a:t>
            </a:r>
            <a:endParaRPr lang="en-US" dirty="0"/>
          </a:p>
        </p:txBody>
      </p:sp>
      <p:sp>
        <p:nvSpPr>
          <p:cNvPr id="3" name="Content Placeholder 2"/>
          <p:cNvSpPr>
            <a:spLocks noGrp="1"/>
          </p:cNvSpPr>
          <p:nvPr>
            <p:ph idx="1"/>
          </p:nvPr>
        </p:nvSpPr>
        <p:spPr>
          <a:xfrm>
            <a:off x="609600" y="1771318"/>
            <a:ext cx="10972800" cy="4354847"/>
          </a:xfrm>
          <a:prstGeom prst="rect">
            <a:avLst/>
          </a:prstGeom>
        </p:spPr>
        <p:txBody>
          <a:bodyPr lIns="0" tIns="0" rIns="0" bIns="0"/>
          <a:lstStyle>
            <a:lvl1pPr>
              <a:defRPr>
                <a:solidFill>
                  <a:srgbClr val="2F4354"/>
                </a:solidFill>
                <a:latin typeface="Open Sans Semibold"/>
                <a:cs typeface="Open Sans Semibold"/>
              </a:defRPr>
            </a:lvl1pPr>
            <a:lvl2pPr>
              <a:defRPr>
                <a:solidFill>
                  <a:srgbClr val="2F4354"/>
                </a:solidFill>
                <a:latin typeface="Open Sans"/>
                <a:cs typeface="Open Sans"/>
              </a:defRPr>
            </a:lvl2pPr>
            <a:lvl3pPr>
              <a:defRPr>
                <a:solidFill>
                  <a:srgbClr val="2F4354"/>
                </a:solidFill>
                <a:latin typeface="Open Sans"/>
                <a:cs typeface="Open Sans"/>
              </a:defRPr>
            </a:lvl3pPr>
            <a:lvl4pPr>
              <a:defRPr>
                <a:solidFill>
                  <a:srgbClr val="2F4354"/>
                </a:solidFill>
                <a:latin typeface="Open Sans"/>
                <a:cs typeface="Open Sans"/>
              </a:defRPr>
            </a:lvl4pPr>
            <a:lvl5pPr>
              <a:defRPr>
                <a:solidFill>
                  <a:srgbClr val="2F4354"/>
                </a:solidFill>
                <a:latin typeface="Open Sans"/>
                <a:cs typeface="Open Sans"/>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4003065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766678" y="748217"/>
            <a:ext cx="7794500" cy="866321"/>
          </a:xfrm>
        </p:spPr>
        <p:txBody>
          <a:bodyPr/>
          <a:lstStyle>
            <a:lvl1pPr>
              <a:defRPr spc="-67"/>
            </a:lvl1pPr>
          </a:lstStyle>
          <a:p>
            <a:r>
              <a:rPr lang="en-AU"/>
              <a:t>Click to edit Master title style</a:t>
            </a:r>
            <a:endParaRPr lang="en-US"/>
          </a:p>
        </p:txBody>
      </p:sp>
      <p:sp>
        <p:nvSpPr>
          <p:cNvPr id="8" name="Content Placeholder 2"/>
          <p:cNvSpPr>
            <a:spLocks noGrp="1"/>
          </p:cNvSpPr>
          <p:nvPr>
            <p:ph idx="1" hasCustomPrompt="1"/>
          </p:nvPr>
        </p:nvSpPr>
        <p:spPr>
          <a:xfrm>
            <a:off x="766678" y="1977612"/>
            <a:ext cx="10629849" cy="3772216"/>
          </a:xfrm>
        </p:spPr>
        <p:txBody>
          <a:bodyPr>
            <a:noAutofit/>
          </a:bodyPr>
          <a:lstStyle>
            <a:lvl1pPr marL="0" indent="0">
              <a:spcAft>
                <a:spcPts val="800"/>
              </a:spcAft>
              <a:buFontTx/>
              <a:buNone/>
              <a:defRPr sz="2667" spc="-93"/>
            </a:lvl1pPr>
            <a:lvl2pPr marL="0" indent="0">
              <a:buFontTx/>
              <a:buNone/>
              <a:defRPr sz="2667"/>
            </a:lvl2pPr>
            <a:lvl3pPr marL="0" indent="0">
              <a:buFontTx/>
              <a:buNone/>
              <a:defRPr sz="2667"/>
            </a:lvl3pPr>
            <a:lvl4pPr marL="0" indent="0">
              <a:buFontTx/>
              <a:buNone/>
              <a:defRPr sz="2667"/>
            </a:lvl4pPr>
            <a:lvl5pPr marL="0" indent="0">
              <a:buFontTx/>
              <a:buNone/>
              <a:defRPr sz="2667"/>
            </a:lvl5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risus</a:t>
            </a:r>
            <a:r>
              <a:rPr lang="en-US" dirty="0"/>
              <a:t> </a:t>
            </a:r>
            <a:r>
              <a:rPr lang="en-US" dirty="0" err="1"/>
              <a:t>erat</a:t>
            </a:r>
            <a:r>
              <a:rPr lang="en-US" dirty="0"/>
              <a:t>, </a:t>
            </a:r>
            <a:r>
              <a:rPr lang="en-US" dirty="0" err="1"/>
              <a:t>efficitur</a:t>
            </a:r>
            <a:r>
              <a:rPr lang="en-US" dirty="0"/>
              <a:t> id </a:t>
            </a:r>
            <a:r>
              <a:rPr lang="en-US" dirty="0" err="1"/>
              <a:t>mauris</a:t>
            </a:r>
            <a:r>
              <a:rPr lang="en-US" dirty="0"/>
              <a:t> at, </a:t>
            </a:r>
            <a:r>
              <a:rPr lang="en-US" dirty="0" err="1"/>
              <a:t>blandit</a:t>
            </a:r>
            <a:r>
              <a:rPr lang="en-US" dirty="0"/>
              <a:t> </a:t>
            </a:r>
            <a:r>
              <a:rPr lang="en-US" dirty="0" err="1"/>
              <a:t>mollis</a:t>
            </a:r>
            <a:r>
              <a:rPr lang="en-US" dirty="0"/>
              <a:t> </a:t>
            </a:r>
            <a:r>
              <a:rPr lang="en-US" dirty="0" err="1"/>
              <a:t>elit</a:t>
            </a:r>
            <a:r>
              <a:rPr lang="en-US" dirty="0"/>
              <a:t>. </a:t>
            </a:r>
            <a:r>
              <a:rPr lang="en-US" dirty="0" err="1"/>
              <a:t>Phasellus</a:t>
            </a:r>
            <a:r>
              <a:rPr lang="en-US" dirty="0"/>
              <a:t> </a:t>
            </a:r>
            <a:r>
              <a:rPr lang="en-US" dirty="0" err="1"/>
              <a:t>augue</a:t>
            </a:r>
            <a:r>
              <a:rPr lang="en-US" dirty="0"/>
              <a:t> </a:t>
            </a:r>
            <a:r>
              <a:rPr lang="en-US" dirty="0" err="1"/>
              <a:t>tortor</a:t>
            </a:r>
            <a:r>
              <a:rPr lang="en-US" dirty="0"/>
              <a:t>, dictum sit </a:t>
            </a:r>
            <a:r>
              <a:rPr lang="en-US" dirty="0" err="1"/>
              <a:t>amet</a:t>
            </a:r>
            <a:r>
              <a:rPr lang="en-US" dirty="0"/>
              <a:t> ante in, </a:t>
            </a:r>
            <a:r>
              <a:rPr lang="en-US" dirty="0" err="1"/>
              <a:t>sollicitudin</a:t>
            </a:r>
            <a:r>
              <a:rPr lang="en-US" dirty="0"/>
              <a:t> </a:t>
            </a:r>
            <a:r>
              <a:rPr lang="en-US" dirty="0" err="1"/>
              <a:t>rutrum</a:t>
            </a:r>
            <a:r>
              <a:rPr lang="en-US" dirty="0"/>
              <a:t> </a:t>
            </a:r>
            <a:r>
              <a:rPr lang="en-US" dirty="0" err="1"/>
              <a:t>justo</a:t>
            </a:r>
            <a:r>
              <a:rPr lang="en-US" dirty="0"/>
              <a:t>. </a:t>
            </a:r>
          </a:p>
          <a:p>
            <a:r>
              <a:rPr lang="en-US" dirty="0"/>
              <a:t>Integer non </a:t>
            </a:r>
            <a:r>
              <a:rPr lang="en-US" dirty="0" err="1"/>
              <a:t>tellus</a:t>
            </a:r>
            <a:r>
              <a:rPr lang="en-US" dirty="0"/>
              <a:t> </a:t>
            </a:r>
            <a:r>
              <a:rPr lang="en-US" dirty="0" err="1"/>
              <a:t>sed</a:t>
            </a:r>
            <a:r>
              <a:rPr lang="en-US" dirty="0"/>
              <a:t> </a:t>
            </a:r>
            <a:r>
              <a:rPr lang="en-US" dirty="0" err="1"/>
              <a:t>lorem</a:t>
            </a:r>
            <a:r>
              <a:rPr lang="en-US" dirty="0"/>
              <a:t> </a:t>
            </a:r>
            <a:r>
              <a:rPr lang="en-US" dirty="0" err="1"/>
              <a:t>placerat</a:t>
            </a:r>
            <a:r>
              <a:rPr lang="en-US" dirty="0"/>
              <a:t> </a:t>
            </a:r>
            <a:r>
              <a:rPr lang="en-US" dirty="0" err="1"/>
              <a:t>ornare</a:t>
            </a:r>
            <a:r>
              <a:rPr lang="en-US" dirty="0"/>
              <a:t> ac id est. </a:t>
            </a:r>
            <a:r>
              <a:rPr lang="en-US" dirty="0" err="1"/>
              <a:t>Quisque</a:t>
            </a:r>
            <a:r>
              <a:rPr lang="en-US" dirty="0"/>
              <a:t> </a:t>
            </a:r>
            <a:r>
              <a:rPr lang="en-US" dirty="0" err="1"/>
              <a:t>iaculis</a:t>
            </a:r>
            <a:r>
              <a:rPr lang="en-US" dirty="0"/>
              <a:t>, </a:t>
            </a:r>
            <a:r>
              <a:rPr lang="en-US" dirty="0" err="1"/>
              <a:t>augue</a:t>
            </a:r>
            <a:r>
              <a:rPr lang="en-US" dirty="0"/>
              <a:t> ac </a:t>
            </a:r>
            <a:r>
              <a:rPr lang="en-US" dirty="0" err="1"/>
              <a:t>laoreet</a:t>
            </a:r>
            <a:r>
              <a:rPr lang="en-US" dirty="0"/>
              <a:t> </a:t>
            </a:r>
            <a:r>
              <a:rPr lang="en-US" dirty="0" err="1"/>
              <a:t>maximus</a:t>
            </a:r>
            <a:r>
              <a:rPr lang="en-US" dirty="0"/>
              <a:t>, </a:t>
            </a:r>
            <a:r>
              <a:rPr lang="en-US" dirty="0" err="1"/>
              <a:t>nibh</a:t>
            </a:r>
            <a:r>
              <a:rPr lang="en-US" dirty="0"/>
              <a:t> </a:t>
            </a:r>
            <a:r>
              <a:rPr lang="en-US" dirty="0" err="1"/>
              <a:t>arcu</a:t>
            </a:r>
            <a:r>
              <a:rPr lang="en-US" dirty="0"/>
              <a:t> </a:t>
            </a:r>
            <a:r>
              <a:rPr lang="en-US" dirty="0" err="1"/>
              <a:t>lacinia</a:t>
            </a:r>
            <a:r>
              <a:rPr lang="en-US" dirty="0"/>
              <a:t> </a:t>
            </a:r>
            <a:r>
              <a:rPr lang="en-US" dirty="0" err="1"/>
              <a:t>sapien</a:t>
            </a:r>
            <a:r>
              <a:rPr lang="en-US" dirty="0"/>
              <a:t>, et </a:t>
            </a:r>
            <a:r>
              <a:rPr lang="en-US" dirty="0" err="1"/>
              <a:t>luctus</a:t>
            </a:r>
            <a:r>
              <a:rPr lang="en-US" dirty="0"/>
              <a:t> </a:t>
            </a:r>
            <a:r>
              <a:rPr lang="en-US" dirty="0" err="1"/>
              <a:t>nunc</a:t>
            </a:r>
            <a:r>
              <a:rPr lang="en-US" dirty="0"/>
              <a:t> </a:t>
            </a:r>
            <a:r>
              <a:rPr lang="en-US" dirty="0" err="1"/>
              <a:t>lorem</a:t>
            </a:r>
            <a:r>
              <a:rPr lang="en-US" dirty="0"/>
              <a:t> sit </a:t>
            </a:r>
            <a:r>
              <a:rPr lang="en-US" dirty="0" err="1"/>
              <a:t>amet</a:t>
            </a:r>
            <a:r>
              <a:rPr lang="en-US" dirty="0"/>
              <a:t> </a:t>
            </a:r>
            <a:r>
              <a:rPr lang="en-US" dirty="0" err="1"/>
              <a:t>massa</a:t>
            </a:r>
            <a:r>
              <a:rPr lang="en-US" dirty="0"/>
              <a:t>. </a:t>
            </a:r>
          </a:p>
        </p:txBody>
      </p:sp>
    </p:spTree>
    <p:extLst>
      <p:ext uri="{BB962C8B-B14F-4D97-AF65-F5344CB8AC3E}">
        <p14:creationId xmlns:p14="http://schemas.microsoft.com/office/powerpoint/2010/main" val="2594501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84686"/>
            <a:ext cx="5384800" cy="4341479"/>
          </a:xfrm>
          <a:prstGeom prst="rect">
            <a:avLst/>
          </a:prstGeom>
        </p:spPr>
        <p:txBody>
          <a:bodyPr lIns="0" tIns="0" rIns="0" bIns="0"/>
          <a:lstStyle>
            <a:lvl1pPr>
              <a:defRPr sz="3733" b="0" i="0">
                <a:solidFill>
                  <a:srgbClr val="2F4354"/>
                </a:solidFill>
                <a:latin typeface="Open Sans"/>
                <a:cs typeface="Open Sans"/>
              </a:defRPr>
            </a:lvl1pPr>
            <a:lvl2pPr>
              <a:defRPr sz="3200" b="0" i="0">
                <a:solidFill>
                  <a:srgbClr val="2F4354"/>
                </a:solidFill>
                <a:latin typeface="Open Sans"/>
                <a:cs typeface="Open Sans"/>
              </a:defRPr>
            </a:lvl2pPr>
            <a:lvl3pPr>
              <a:defRPr sz="2667" b="0" i="0">
                <a:solidFill>
                  <a:srgbClr val="2F4354"/>
                </a:solidFill>
                <a:latin typeface="Open Sans"/>
                <a:cs typeface="Open Sans"/>
              </a:defRPr>
            </a:lvl3pPr>
            <a:lvl4pPr>
              <a:defRPr sz="2400" b="0" i="0">
                <a:solidFill>
                  <a:srgbClr val="2F4354"/>
                </a:solidFill>
                <a:latin typeface="Open Sans"/>
                <a:cs typeface="Open Sans"/>
              </a:defRPr>
            </a:lvl4pPr>
            <a:lvl5pPr>
              <a:defRPr sz="2400" b="0" i="0">
                <a:solidFill>
                  <a:srgbClr val="2F4354"/>
                </a:solidFill>
                <a:latin typeface="Open Sans"/>
                <a:cs typeface="Open Sans"/>
              </a:defRPr>
            </a:lvl5pPr>
            <a:lvl6pPr>
              <a:defRPr sz="2400"/>
            </a:lvl6pPr>
            <a:lvl7pPr>
              <a:defRPr sz="2400"/>
            </a:lvl7pPr>
            <a:lvl8pPr>
              <a:defRPr sz="2400"/>
            </a:lvl8pPr>
            <a:lvl9pPr>
              <a:defRPr sz="24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Content Placeholder 3"/>
          <p:cNvSpPr>
            <a:spLocks noGrp="1"/>
          </p:cNvSpPr>
          <p:nvPr>
            <p:ph sz="half" idx="2"/>
          </p:nvPr>
        </p:nvSpPr>
        <p:spPr>
          <a:xfrm>
            <a:off x="6197600" y="1784686"/>
            <a:ext cx="5384800" cy="4341479"/>
          </a:xfrm>
          <a:prstGeom prst="rect">
            <a:avLst/>
          </a:prstGeom>
        </p:spPr>
        <p:txBody>
          <a:bodyPr lIns="0" tIns="0" rIns="0" bIns="0"/>
          <a:lstStyle>
            <a:lvl1pPr>
              <a:defRPr sz="3733" b="0" i="0">
                <a:solidFill>
                  <a:srgbClr val="2F4354"/>
                </a:solidFill>
                <a:latin typeface="Open Sans"/>
                <a:cs typeface="Open Sans"/>
              </a:defRPr>
            </a:lvl1pPr>
            <a:lvl2pPr>
              <a:defRPr sz="3200" b="0" i="0">
                <a:solidFill>
                  <a:srgbClr val="2F4354"/>
                </a:solidFill>
                <a:latin typeface="Open Sans"/>
                <a:cs typeface="Open Sans"/>
              </a:defRPr>
            </a:lvl2pPr>
            <a:lvl3pPr>
              <a:defRPr sz="2667" b="0" i="0">
                <a:solidFill>
                  <a:srgbClr val="2F4354"/>
                </a:solidFill>
                <a:latin typeface="Open Sans"/>
                <a:cs typeface="Open Sans"/>
              </a:defRPr>
            </a:lvl3pPr>
            <a:lvl4pPr>
              <a:defRPr sz="2400" b="0" i="0">
                <a:solidFill>
                  <a:srgbClr val="2F4354"/>
                </a:solidFill>
                <a:latin typeface="Open Sans"/>
                <a:cs typeface="Open Sans"/>
              </a:defRPr>
            </a:lvl4pPr>
            <a:lvl5pPr>
              <a:defRPr sz="2400" b="0" i="0">
                <a:solidFill>
                  <a:srgbClr val="2F4354"/>
                </a:solidFill>
                <a:latin typeface="Open Sans"/>
                <a:cs typeface="Open Sans"/>
              </a:defRPr>
            </a:lvl5pPr>
            <a:lvl6pPr>
              <a:defRPr sz="2400"/>
            </a:lvl6pPr>
            <a:lvl7pPr>
              <a:defRPr sz="2400"/>
            </a:lvl7pPr>
            <a:lvl8pPr>
              <a:defRPr sz="2400"/>
            </a:lvl8pPr>
            <a:lvl9pPr>
              <a:defRPr sz="24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8" name="Title 1"/>
          <p:cNvSpPr>
            <a:spLocks noGrp="1"/>
          </p:cNvSpPr>
          <p:nvPr>
            <p:ph type="title"/>
          </p:nvPr>
        </p:nvSpPr>
        <p:spPr>
          <a:xfrm>
            <a:off x="609602" y="340896"/>
            <a:ext cx="9978189" cy="1259304"/>
          </a:xfrm>
          <a:prstGeom prst="rect">
            <a:avLst/>
          </a:prstGeom>
        </p:spPr>
        <p:txBody>
          <a:bodyPr lIns="0" tIns="0" rIns="0" bIns="0" anchor="t" anchorCtr="0"/>
          <a:lstStyle>
            <a:lvl1pPr algn="l">
              <a:lnSpc>
                <a:spcPct val="100000"/>
              </a:lnSpc>
              <a:defRPr sz="5333">
                <a:solidFill>
                  <a:srgbClr val="71BB32"/>
                </a:solidFill>
                <a:latin typeface="Open Sans Semibold"/>
                <a:cs typeface="Open Sans Semibold"/>
              </a:defRPr>
            </a:lvl1pPr>
          </a:lstStyle>
          <a:p>
            <a:r>
              <a:rPr lang="en-AU" dirty="0"/>
              <a:t>Click to edit Master title style</a:t>
            </a:r>
            <a:endParaRPr lang="en-US" dirty="0"/>
          </a:p>
        </p:txBody>
      </p:sp>
    </p:spTree>
    <p:extLst>
      <p:ext uri="{BB962C8B-B14F-4D97-AF65-F5344CB8AC3E}">
        <p14:creationId xmlns:p14="http://schemas.microsoft.com/office/powerpoint/2010/main" val="318370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84686"/>
            <a:ext cx="5384800" cy="4341479"/>
          </a:xfrm>
          <a:prstGeom prst="rect">
            <a:avLst/>
          </a:prstGeom>
        </p:spPr>
        <p:txBody>
          <a:bodyPr lIns="0" tIns="0" rIns="0" bIns="0"/>
          <a:lstStyle>
            <a:lvl1pPr>
              <a:defRPr sz="3733" b="0" i="0">
                <a:solidFill>
                  <a:srgbClr val="2F4354"/>
                </a:solidFill>
                <a:latin typeface="Open Sans"/>
                <a:cs typeface="Open Sans"/>
              </a:defRPr>
            </a:lvl1pPr>
            <a:lvl2pPr>
              <a:defRPr sz="3200" b="0" i="0">
                <a:solidFill>
                  <a:srgbClr val="2F4354"/>
                </a:solidFill>
                <a:latin typeface="Open Sans"/>
                <a:cs typeface="Open Sans"/>
              </a:defRPr>
            </a:lvl2pPr>
            <a:lvl3pPr>
              <a:defRPr sz="2667" b="0" i="0">
                <a:solidFill>
                  <a:srgbClr val="2F4354"/>
                </a:solidFill>
                <a:latin typeface="Open Sans"/>
                <a:cs typeface="Open Sans"/>
              </a:defRPr>
            </a:lvl3pPr>
            <a:lvl4pPr>
              <a:defRPr sz="2400" b="0" i="0">
                <a:solidFill>
                  <a:srgbClr val="2F4354"/>
                </a:solidFill>
                <a:latin typeface="Open Sans"/>
                <a:cs typeface="Open Sans"/>
              </a:defRPr>
            </a:lvl4pPr>
            <a:lvl5pPr>
              <a:defRPr sz="2400" b="0" i="0">
                <a:solidFill>
                  <a:srgbClr val="2F4354"/>
                </a:solidFill>
                <a:latin typeface="Open Sans"/>
                <a:cs typeface="Open Sans"/>
              </a:defRPr>
            </a:lvl5pPr>
            <a:lvl6pPr>
              <a:defRPr sz="2400"/>
            </a:lvl6pPr>
            <a:lvl7pPr>
              <a:defRPr sz="2400"/>
            </a:lvl7pPr>
            <a:lvl8pPr>
              <a:defRPr sz="2400"/>
            </a:lvl8pPr>
            <a:lvl9pPr>
              <a:defRPr sz="24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Content Placeholder 3"/>
          <p:cNvSpPr>
            <a:spLocks noGrp="1"/>
          </p:cNvSpPr>
          <p:nvPr>
            <p:ph sz="half" idx="2"/>
          </p:nvPr>
        </p:nvSpPr>
        <p:spPr>
          <a:xfrm>
            <a:off x="6197600" y="1784686"/>
            <a:ext cx="5384800" cy="4341479"/>
          </a:xfrm>
          <a:prstGeom prst="rect">
            <a:avLst/>
          </a:prstGeom>
        </p:spPr>
        <p:txBody>
          <a:bodyPr lIns="0" tIns="0" rIns="0" bIns="0"/>
          <a:lstStyle>
            <a:lvl1pPr>
              <a:defRPr sz="3733" b="0" i="0">
                <a:solidFill>
                  <a:srgbClr val="2F4354"/>
                </a:solidFill>
                <a:latin typeface="Open Sans"/>
                <a:cs typeface="Open Sans"/>
              </a:defRPr>
            </a:lvl1pPr>
            <a:lvl2pPr>
              <a:defRPr sz="3200" b="0" i="0">
                <a:solidFill>
                  <a:srgbClr val="2F4354"/>
                </a:solidFill>
                <a:latin typeface="Open Sans"/>
                <a:cs typeface="Open Sans"/>
              </a:defRPr>
            </a:lvl2pPr>
            <a:lvl3pPr>
              <a:defRPr sz="2667" b="0" i="0">
                <a:solidFill>
                  <a:srgbClr val="2F4354"/>
                </a:solidFill>
                <a:latin typeface="Open Sans"/>
                <a:cs typeface="Open Sans"/>
              </a:defRPr>
            </a:lvl3pPr>
            <a:lvl4pPr>
              <a:defRPr sz="2400" b="0" i="0">
                <a:solidFill>
                  <a:srgbClr val="2F4354"/>
                </a:solidFill>
                <a:latin typeface="Open Sans"/>
                <a:cs typeface="Open Sans"/>
              </a:defRPr>
            </a:lvl4pPr>
            <a:lvl5pPr>
              <a:defRPr sz="2400" b="0" i="0">
                <a:solidFill>
                  <a:srgbClr val="2F4354"/>
                </a:solidFill>
                <a:latin typeface="Open Sans"/>
                <a:cs typeface="Open Sans"/>
              </a:defRPr>
            </a:lvl5pPr>
            <a:lvl6pPr>
              <a:defRPr sz="2400"/>
            </a:lvl6pPr>
            <a:lvl7pPr>
              <a:defRPr sz="2400"/>
            </a:lvl7pPr>
            <a:lvl8pPr>
              <a:defRPr sz="2400"/>
            </a:lvl8pPr>
            <a:lvl9pPr>
              <a:defRPr sz="24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8" name="Title 1"/>
          <p:cNvSpPr>
            <a:spLocks noGrp="1"/>
          </p:cNvSpPr>
          <p:nvPr>
            <p:ph type="title"/>
          </p:nvPr>
        </p:nvSpPr>
        <p:spPr>
          <a:xfrm>
            <a:off x="609602" y="340896"/>
            <a:ext cx="9978189" cy="1259304"/>
          </a:xfrm>
          <a:prstGeom prst="rect">
            <a:avLst/>
          </a:prstGeom>
        </p:spPr>
        <p:txBody>
          <a:bodyPr lIns="0" tIns="0" rIns="0" bIns="0" anchor="t" anchorCtr="0"/>
          <a:lstStyle>
            <a:lvl1pPr algn="l">
              <a:lnSpc>
                <a:spcPct val="100000"/>
              </a:lnSpc>
              <a:defRPr sz="5333">
                <a:solidFill>
                  <a:srgbClr val="71BB32"/>
                </a:solidFill>
                <a:latin typeface="Open Sans Semibold"/>
                <a:cs typeface="Open Sans Semibold"/>
              </a:defRPr>
            </a:lvl1pPr>
          </a:lstStyle>
          <a:p>
            <a:r>
              <a:rPr lang="en-AU" dirty="0"/>
              <a:t>Click to edit Master title style</a:t>
            </a:r>
            <a:endParaRPr lang="en-US" dirty="0"/>
          </a:p>
        </p:txBody>
      </p:sp>
    </p:spTree>
    <p:extLst>
      <p:ext uri="{BB962C8B-B14F-4D97-AF65-F5344CB8AC3E}">
        <p14:creationId xmlns:p14="http://schemas.microsoft.com/office/powerpoint/2010/main" val="1791131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50"/>
        <p:cNvGrpSpPr/>
        <p:nvPr/>
      </p:nvGrpSpPr>
      <p:grpSpPr>
        <a:xfrm>
          <a:off x="0" y="0"/>
          <a:ext cx="0" cy="0"/>
          <a:chOff x="0" y="0"/>
          <a:chExt cx="0" cy="0"/>
        </a:xfrm>
      </p:grpSpPr>
      <p:sp>
        <p:nvSpPr>
          <p:cNvPr id="51" name="Google Shape;51;p13"/>
          <p:cNvSpPr txBox="1"/>
          <p:nvPr/>
        </p:nvSpPr>
        <p:spPr>
          <a:xfrm>
            <a:off x="8802159" y="6432200"/>
            <a:ext cx="3080000" cy="215403"/>
          </a:xfrm>
          <a:prstGeom prst="rect">
            <a:avLst/>
          </a:prstGeom>
          <a:noFill/>
          <a:ln>
            <a:noFill/>
          </a:ln>
        </p:spPr>
        <p:txBody>
          <a:bodyPr spcFirstLastPara="1" wrap="square" lIns="91433" tIns="45700" rIns="91433"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GB" sz="800" b="0" i="0" u="none" strike="noStrike" cap="none">
                <a:solidFill>
                  <a:srgbClr val="666666"/>
                </a:solidFill>
                <a:latin typeface="Public Sans ExtraLight"/>
                <a:ea typeface="Public Sans ExtraLight"/>
                <a:cs typeface="Public Sans ExtraLight"/>
                <a:sym typeface="Public Sans ExtraLight"/>
              </a:rPr>
              <a:t>© Matterworks 2022</a:t>
            </a:r>
            <a:endParaRPr sz="1200" b="0" i="0" u="none" strike="noStrike" cap="none">
              <a:solidFill>
                <a:srgbClr val="666666"/>
              </a:solidFill>
              <a:latin typeface="Arial"/>
              <a:ea typeface="Arial"/>
              <a:cs typeface="Arial"/>
              <a:sym typeface="Arial"/>
            </a:endParaRPr>
          </a:p>
        </p:txBody>
      </p:sp>
      <p:pic>
        <p:nvPicPr>
          <p:cNvPr id="52" name="Google Shape;52;p13"/>
          <p:cNvPicPr preferRelativeResize="0"/>
          <p:nvPr/>
        </p:nvPicPr>
        <p:blipFill>
          <a:blip r:embed="rId2">
            <a:alphaModFix/>
          </a:blip>
          <a:stretch>
            <a:fillRect/>
          </a:stretch>
        </p:blipFill>
        <p:spPr>
          <a:xfrm rot="5400003">
            <a:off x="500134" y="88467"/>
            <a:ext cx="311033" cy="618567"/>
          </a:xfrm>
          <a:prstGeom prst="rect">
            <a:avLst/>
          </a:prstGeom>
          <a:noFill/>
          <a:ln>
            <a:noFill/>
          </a:ln>
        </p:spPr>
      </p:pic>
      <p:cxnSp>
        <p:nvCxnSpPr>
          <p:cNvPr id="53" name="Google Shape;53;p13"/>
          <p:cNvCxnSpPr/>
          <p:nvPr/>
        </p:nvCxnSpPr>
        <p:spPr>
          <a:xfrm>
            <a:off x="1045333" y="322401"/>
            <a:ext cx="0" cy="170800"/>
          </a:xfrm>
          <a:prstGeom prst="straightConnector1">
            <a:avLst/>
          </a:prstGeom>
          <a:noFill/>
          <a:ln w="9525" cap="flat" cmpd="sng">
            <a:solidFill>
              <a:srgbClr val="999999"/>
            </a:solidFill>
            <a:prstDash val="solid"/>
            <a:round/>
            <a:headEnd type="none" w="med" len="med"/>
            <a:tailEnd type="none" w="med" len="med"/>
          </a:ln>
        </p:spPr>
      </p:cxnSp>
    </p:spTree>
    <p:extLst>
      <p:ext uri="{BB962C8B-B14F-4D97-AF65-F5344CB8AC3E}">
        <p14:creationId xmlns:p14="http://schemas.microsoft.com/office/powerpoint/2010/main" val="2107175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2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smtClean="0"/>
              <a:pPr algn="r"/>
              <a:t>‹#›</a:t>
            </a:fld>
            <a:endParaRPr lang="en-GB"/>
          </a:p>
        </p:txBody>
      </p:sp>
    </p:spTree>
    <p:extLst>
      <p:ext uri="{BB962C8B-B14F-4D97-AF65-F5344CB8AC3E}">
        <p14:creationId xmlns:p14="http://schemas.microsoft.com/office/powerpoint/2010/main" val="3326766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80C4192-C587-4130-1544-F72BDF650BE5}"/>
              </a:ext>
            </a:extLst>
          </p:cNvPr>
          <p:cNvCxnSpPr/>
          <p:nvPr userDrawn="1"/>
        </p:nvCxnSpPr>
        <p:spPr>
          <a:xfrm>
            <a:off x="838200" y="1273176"/>
            <a:ext cx="10898717" cy="15875"/>
          </a:xfrm>
          <a:prstGeom prst="line">
            <a:avLst/>
          </a:prstGeom>
          <a:ln w="9525" cmpd="sng">
            <a:solidFill>
              <a:srgbClr val="008295"/>
            </a:solidFill>
          </a:ln>
        </p:spPr>
        <p:style>
          <a:lnRef idx="2">
            <a:schemeClr val="accent1"/>
          </a:lnRef>
          <a:fillRef idx="0">
            <a:schemeClr val="accent1"/>
          </a:fillRef>
          <a:effectRef idx="1">
            <a:schemeClr val="accent1"/>
          </a:effectRef>
          <a:fontRef idx="minor">
            <a:schemeClr val="tx1"/>
          </a:fontRef>
        </p:style>
      </p:cxnSp>
      <p:pic>
        <p:nvPicPr>
          <p:cNvPr id="3" name="Picture 7">
            <a:extLst>
              <a:ext uri="{FF2B5EF4-FFF2-40B4-BE49-F238E27FC236}">
                <a16:creationId xmlns:a16="http://schemas.microsoft.com/office/drawing/2014/main" id="{322B6E80-FAED-7309-294B-290671FFD6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45185" y="280989"/>
            <a:ext cx="171238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82626824-DCDD-15FE-7DF6-4F57BE000078}"/>
              </a:ext>
            </a:extLst>
          </p:cNvPr>
          <p:cNvSpPr txBox="1">
            <a:spLocks/>
          </p:cNvSpPr>
          <p:nvPr userDrawn="1"/>
        </p:nvSpPr>
        <p:spPr>
          <a:xfrm>
            <a:off x="11745385" y="6481764"/>
            <a:ext cx="402167" cy="230187"/>
          </a:xfrm>
          <a:prstGeom prst="rect">
            <a:avLst/>
          </a:prstGeom>
          <a:ln>
            <a:noFill/>
          </a:ln>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04779A16-D76E-487D-96AB-866E9C385FE6}" type="slidenum">
              <a:rPr lang="en-US" sz="675" smtClean="0">
                <a:solidFill>
                  <a:srgbClr val="000000"/>
                </a:solidFill>
              </a:rPr>
              <a:pPr algn="l" fontAlgn="auto">
                <a:spcBef>
                  <a:spcPts val="0"/>
                </a:spcBef>
                <a:spcAft>
                  <a:spcPts val="0"/>
                </a:spcAft>
                <a:defRPr/>
              </a:pPr>
              <a:t>‹#›</a:t>
            </a:fld>
            <a:endParaRPr lang="en-US" sz="675">
              <a:solidFill>
                <a:srgbClr val="000000"/>
              </a:solidFill>
            </a:endParaRPr>
          </a:p>
        </p:txBody>
      </p:sp>
      <p:sp>
        <p:nvSpPr>
          <p:cNvPr id="5" name="TextBox 4">
            <a:extLst>
              <a:ext uri="{FF2B5EF4-FFF2-40B4-BE49-F238E27FC236}">
                <a16:creationId xmlns:a16="http://schemas.microsoft.com/office/drawing/2014/main" id="{823EF40B-D720-24F7-AC45-704A295F69FF}"/>
              </a:ext>
            </a:extLst>
          </p:cNvPr>
          <p:cNvSpPr txBox="1">
            <a:spLocks noRot="1" noChangeAspect="1" noMove="1" noResize="1" noEditPoints="1" noAdjustHandles="1" noChangeArrowheads="1" noChangeShapeType="1" noTextEdit="1"/>
          </p:cNvSpPr>
          <p:nvPr userDrawn="1"/>
        </p:nvSpPr>
        <p:spPr>
          <a:xfrm>
            <a:off x="4702541" y="6490402"/>
            <a:ext cx="7123387" cy="184666"/>
          </a:xfrm>
          <a:prstGeom prst="rect">
            <a:avLst/>
          </a:prstGeom>
          <a:blipFill>
            <a:blip r:embed="rId3"/>
            <a:stretch>
              <a:fillRect b="-3333"/>
            </a:stretch>
          </a:blipFill>
        </p:spPr>
        <p:txBody>
          <a:bodyPr/>
          <a:lstStyle/>
          <a:p>
            <a:pPr>
              <a:defRPr/>
            </a:pPr>
            <a:r>
              <a:rPr lang="en-AU" sz="1800">
                <a:noFill/>
              </a:rPr>
              <a:t> </a:t>
            </a:r>
          </a:p>
        </p:txBody>
      </p:sp>
      <p:sp>
        <p:nvSpPr>
          <p:cNvPr id="7" name="Title 1"/>
          <p:cNvSpPr>
            <a:spLocks noGrp="1"/>
          </p:cNvSpPr>
          <p:nvPr>
            <p:ph type="title"/>
          </p:nvPr>
        </p:nvSpPr>
        <p:spPr>
          <a:xfrm>
            <a:off x="741950" y="351922"/>
            <a:ext cx="9403775" cy="786062"/>
          </a:xfrm>
        </p:spPr>
        <p:txBody>
          <a:bodyPr>
            <a:noAutofit/>
          </a:bodyPr>
          <a:lstStyle>
            <a:lvl1pPr>
              <a:defRPr sz="2100" baseline="0">
                <a:solidFill>
                  <a:srgbClr val="008295"/>
                </a:solidFill>
              </a:defRPr>
            </a:lvl1pPr>
          </a:lstStyle>
          <a:p>
            <a:r>
              <a:rPr lang="en-US"/>
              <a:t>Click to edit Master title style</a:t>
            </a:r>
          </a:p>
        </p:txBody>
      </p:sp>
      <p:sp>
        <p:nvSpPr>
          <p:cNvPr id="10" name="Text Placeholder 12"/>
          <p:cNvSpPr>
            <a:spLocks noGrp="1"/>
          </p:cNvSpPr>
          <p:nvPr>
            <p:ph type="body" sz="quarter" idx="17"/>
          </p:nvPr>
        </p:nvSpPr>
        <p:spPr>
          <a:xfrm>
            <a:off x="723900" y="1408412"/>
            <a:ext cx="11012829" cy="4727019"/>
          </a:xfrm>
        </p:spPr>
        <p:txBody>
          <a:bodyPr>
            <a:noAutofit/>
          </a:bodyPr>
          <a:lstStyle>
            <a:lvl1pPr marL="214313" marR="0" indent="-214313" algn="l" defTabSz="685800" rtl="0" eaLnBrk="1" fontAlgn="auto" latinLnBrk="0" hangingPunct="1">
              <a:lnSpc>
                <a:spcPct val="90000"/>
              </a:lnSpc>
              <a:spcBef>
                <a:spcPts val="750"/>
              </a:spcBef>
              <a:spcAft>
                <a:spcPts val="0"/>
              </a:spcAft>
              <a:buClr>
                <a:srgbClr val="008295"/>
              </a:buClr>
              <a:buSzTx/>
              <a:buFont typeface="Wingdings" panose="05000000000000000000" pitchFamily="2" charset="2"/>
              <a:buChar char="§"/>
              <a:tabLst/>
              <a:defRPr sz="1350" baseline="0">
                <a:solidFill>
                  <a:schemeClr val="tx1">
                    <a:lumMod val="50000"/>
                  </a:schemeClr>
                </a:solidFill>
              </a:defRPr>
            </a:lvl1pPr>
            <a:lvl4pPr marL="214313" marR="0" indent="-214313" algn="l" defTabSz="685800" rtl="0" eaLnBrk="1" fontAlgn="auto" latinLnBrk="0" hangingPunct="1">
              <a:lnSpc>
                <a:spcPct val="100000"/>
              </a:lnSpc>
              <a:spcBef>
                <a:spcPts val="375"/>
              </a:spcBef>
              <a:spcAft>
                <a:spcPts val="0"/>
              </a:spcAft>
              <a:buClr>
                <a:srgbClr val="008295"/>
              </a:buClr>
              <a:buSzTx/>
              <a:buFont typeface="Wingdings" panose="05000000000000000000" pitchFamily="2" charset="2"/>
              <a:buChar char="§"/>
              <a:tabLst/>
              <a:defRPr sz="1350">
                <a:solidFill>
                  <a:schemeClr val="tx1">
                    <a:lumMod val="50000"/>
                  </a:schemeClr>
                </a:solidFill>
              </a:defRPr>
            </a:lvl4pPr>
            <a:lvl5pPr marL="687515" indent="-214313">
              <a:buFont typeface="Wingdings" panose="05000000000000000000" pitchFamily="2" charset="2"/>
              <a:buChar char="§"/>
              <a:defRPr>
                <a:solidFill>
                  <a:schemeClr val="tx1">
                    <a:lumMod val="50000"/>
                  </a:schemeClr>
                </a:solidFill>
              </a:defRPr>
            </a:lvl5pPr>
          </a:lstStyle>
          <a:p>
            <a:pPr lvl="0"/>
            <a:r>
              <a:rPr lang="en-US"/>
              <a:t>Click to edit Master text styles</a:t>
            </a:r>
          </a:p>
          <a:p>
            <a:pPr lvl="1"/>
            <a:r>
              <a:rPr lang="en-US"/>
              <a:t>Second level</a:t>
            </a:r>
          </a:p>
          <a:p>
            <a:pPr lvl="2"/>
            <a:r>
              <a:rPr lang="en-US"/>
              <a:t>Third level</a:t>
            </a:r>
          </a:p>
        </p:txBody>
      </p:sp>
      <p:sp>
        <p:nvSpPr>
          <p:cNvPr id="8" name="Text Placeholder 5"/>
          <p:cNvSpPr>
            <a:spLocks noGrp="1"/>
          </p:cNvSpPr>
          <p:nvPr>
            <p:ph type="body" sz="quarter" idx="19"/>
          </p:nvPr>
        </p:nvSpPr>
        <p:spPr>
          <a:xfrm>
            <a:off x="723901" y="6468363"/>
            <a:ext cx="5163419" cy="235621"/>
          </a:xfrm>
        </p:spPr>
        <p:txBody>
          <a:bodyPr>
            <a:noAutofit/>
          </a:bodyPr>
          <a:lstStyle>
            <a:lvl1pPr>
              <a:defRPr sz="675" baseline="0">
                <a:solidFill>
                  <a:schemeClr val="tx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1061779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7BC91FB-95F5-6A47-A2C4-229F15B87148}"/>
              </a:ext>
            </a:extLst>
          </p:cNvPr>
          <p:cNvSpPr txBox="1">
            <a:spLocks/>
          </p:cNvSpPr>
          <p:nvPr userDrawn="1"/>
        </p:nvSpPr>
        <p:spPr>
          <a:xfrm>
            <a:off x="321886" y="6472864"/>
            <a:ext cx="402014" cy="231117"/>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A6E3743-1AF2-0847-B3A2-E4CA566DB742}" type="slidenum">
              <a:rPr lang="en-US" sz="900" smtClean="0">
                <a:solidFill>
                  <a:schemeClr val="bg1"/>
                </a:solidFill>
              </a:rPr>
              <a:pPr algn="l"/>
              <a:t>‹#›</a:t>
            </a:fld>
            <a:endParaRPr lang="en-US" sz="900">
              <a:solidFill>
                <a:schemeClr val="bg1"/>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4A5F0CF-8589-D04C-A97D-5A0C165A46D6}"/>
                  </a:ext>
                </a:extLst>
              </p:cNvPr>
              <p:cNvSpPr txBox="1"/>
              <p:nvPr userDrawn="1"/>
            </p:nvSpPr>
            <p:spPr>
              <a:xfrm>
                <a:off x="4702540" y="6490402"/>
                <a:ext cx="7123387" cy="215444"/>
              </a:xfrm>
              <a:prstGeom prst="rect">
                <a:avLst/>
              </a:prstGeom>
              <a:noFill/>
            </p:spPr>
            <p:txBody>
              <a:bodyPr wrap="square" rtlCol="0">
                <a:spAutoFit/>
              </a:bodyPr>
              <a:lstStyle/>
              <a:p>
                <a:pPr algn="r"/>
                <a14:m>
                  <m:oMath xmlns:m="http://schemas.openxmlformats.org/officeDocument/2006/math">
                    <m:r>
                      <a:rPr lang="en-AU" sz="800" b="0" i="1" dirty="0" smtClean="0">
                        <a:solidFill>
                          <a:schemeClr val="bg1"/>
                        </a:solidFill>
                        <a:latin typeface="Cambria Math" panose="02040503050406030204" pitchFamily="18" charset="0"/>
                      </a:rPr>
                      <m:t>©</m:t>
                    </m:r>
                  </m:oMath>
                </a14:m>
                <a:r>
                  <a:rPr lang="en-AU" sz="800">
                    <a:solidFill>
                      <a:schemeClr val="bg1"/>
                    </a:solidFill>
                  </a:rPr>
                  <a:t> Murdoch</a:t>
                </a:r>
                <a:r>
                  <a:rPr lang="en-AU" sz="800" baseline="0">
                    <a:solidFill>
                      <a:schemeClr val="bg1"/>
                    </a:solidFill>
                  </a:rPr>
                  <a:t> Children’s Research Institute, 2020</a:t>
                </a:r>
                <a:endParaRPr lang="en-AU" sz="800">
                  <a:solidFill>
                    <a:schemeClr val="bg1"/>
                  </a:solidFill>
                </a:endParaRPr>
              </a:p>
            </p:txBody>
          </p:sp>
        </mc:Choice>
        <mc:Fallback xmlns="">
          <p:sp>
            <p:nvSpPr>
              <p:cNvPr id="4" name="TextBox 3">
                <a:extLst>
                  <a:ext uri="{FF2B5EF4-FFF2-40B4-BE49-F238E27FC236}">
                    <a16:creationId xmlns:a16="http://schemas.microsoft.com/office/drawing/2014/main" id="{A4A5F0CF-8589-D04C-A97D-5A0C165A46D6}"/>
                  </a:ext>
                </a:extLst>
              </p:cNvPr>
              <p:cNvSpPr txBox="1">
                <a:spLocks noRot="1" noChangeAspect="1" noMove="1" noResize="1" noEditPoints="1" noAdjustHandles="1" noChangeArrowheads="1" noChangeShapeType="1" noTextEdit="1"/>
              </p:cNvSpPr>
              <p:nvPr userDrawn="1"/>
            </p:nvSpPr>
            <p:spPr>
              <a:xfrm>
                <a:off x="4702540" y="6490402"/>
                <a:ext cx="7123387" cy="215444"/>
              </a:xfrm>
              <a:prstGeom prst="rect">
                <a:avLst/>
              </a:prstGeom>
              <a:blipFill>
                <a:blip r:embed="rId2"/>
                <a:stretch>
                  <a:fillRect b="-8571"/>
                </a:stretch>
              </a:blipFill>
            </p:spPr>
            <p:txBody>
              <a:bodyPr/>
              <a:lstStyle/>
              <a:p>
                <a:r>
                  <a:rPr lang="en-US">
                    <a:noFill/>
                  </a:rPr>
                  <a:t> </a:t>
                </a:r>
              </a:p>
            </p:txBody>
          </p:sp>
        </mc:Fallback>
      </mc:AlternateContent>
    </p:spTree>
    <p:extLst>
      <p:ext uri="{BB962C8B-B14F-4D97-AF65-F5344CB8AC3E}">
        <p14:creationId xmlns:p14="http://schemas.microsoft.com/office/powerpoint/2010/main" val="1960912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80C4192-C587-4130-1544-F72BDF650BE5}"/>
              </a:ext>
            </a:extLst>
          </p:cNvPr>
          <p:cNvCxnSpPr/>
          <p:nvPr userDrawn="1"/>
        </p:nvCxnSpPr>
        <p:spPr>
          <a:xfrm>
            <a:off x="838200" y="1273176"/>
            <a:ext cx="10898717" cy="15875"/>
          </a:xfrm>
          <a:prstGeom prst="line">
            <a:avLst/>
          </a:prstGeom>
          <a:ln w="9525" cmpd="sng">
            <a:solidFill>
              <a:srgbClr val="008295"/>
            </a:solidFill>
          </a:ln>
        </p:spPr>
        <p:style>
          <a:lnRef idx="2">
            <a:schemeClr val="accent1"/>
          </a:lnRef>
          <a:fillRef idx="0">
            <a:schemeClr val="accent1"/>
          </a:fillRef>
          <a:effectRef idx="1">
            <a:schemeClr val="accent1"/>
          </a:effectRef>
          <a:fontRef idx="minor">
            <a:schemeClr val="tx1"/>
          </a:fontRef>
        </p:style>
      </p:cxnSp>
      <p:pic>
        <p:nvPicPr>
          <p:cNvPr id="3" name="Picture 7">
            <a:extLst>
              <a:ext uri="{FF2B5EF4-FFF2-40B4-BE49-F238E27FC236}">
                <a16:creationId xmlns:a16="http://schemas.microsoft.com/office/drawing/2014/main" id="{322B6E80-FAED-7309-294B-290671FFD6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45185" y="280989"/>
            <a:ext cx="171238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82626824-DCDD-15FE-7DF6-4F57BE000078}"/>
              </a:ext>
            </a:extLst>
          </p:cNvPr>
          <p:cNvSpPr txBox="1">
            <a:spLocks/>
          </p:cNvSpPr>
          <p:nvPr userDrawn="1"/>
        </p:nvSpPr>
        <p:spPr>
          <a:xfrm>
            <a:off x="11745385" y="6481764"/>
            <a:ext cx="402167" cy="230187"/>
          </a:xfrm>
          <a:prstGeom prst="rect">
            <a:avLst/>
          </a:prstGeom>
          <a:ln>
            <a:noFill/>
          </a:ln>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04779A16-D76E-487D-96AB-866E9C385FE6}" type="slidenum">
              <a:rPr lang="en-US" sz="675" smtClean="0">
                <a:solidFill>
                  <a:srgbClr val="000000"/>
                </a:solidFill>
              </a:rPr>
              <a:pPr algn="l" fontAlgn="auto">
                <a:spcBef>
                  <a:spcPts val="0"/>
                </a:spcBef>
                <a:spcAft>
                  <a:spcPts val="0"/>
                </a:spcAft>
                <a:defRPr/>
              </a:pPr>
              <a:t>‹#›</a:t>
            </a:fld>
            <a:endParaRPr lang="en-US" sz="675">
              <a:solidFill>
                <a:srgbClr val="000000"/>
              </a:solidFill>
            </a:endParaRPr>
          </a:p>
        </p:txBody>
      </p:sp>
      <p:sp>
        <p:nvSpPr>
          <p:cNvPr id="5" name="TextBox 4">
            <a:extLst>
              <a:ext uri="{FF2B5EF4-FFF2-40B4-BE49-F238E27FC236}">
                <a16:creationId xmlns:a16="http://schemas.microsoft.com/office/drawing/2014/main" id="{823EF40B-D720-24F7-AC45-704A295F69FF}"/>
              </a:ext>
            </a:extLst>
          </p:cNvPr>
          <p:cNvSpPr txBox="1">
            <a:spLocks noRot="1" noChangeAspect="1" noMove="1" noResize="1" noEditPoints="1" noAdjustHandles="1" noChangeArrowheads="1" noChangeShapeType="1" noTextEdit="1"/>
          </p:cNvSpPr>
          <p:nvPr userDrawn="1"/>
        </p:nvSpPr>
        <p:spPr>
          <a:xfrm>
            <a:off x="4702541" y="6490402"/>
            <a:ext cx="7123387" cy="184666"/>
          </a:xfrm>
          <a:prstGeom prst="rect">
            <a:avLst/>
          </a:prstGeom>
          <a:blipFill>
            <a:blip r:embed="rId3"/>
            <a:stretch>
              <a:fillRect b="-3333"/>
            </a:stretch>
          </a:blipFill>
        </p:spPr>
        <p:txBody>
          <a:bodyPr/>
          <a:lstStyle/>
          <a:p>
            <a:pPr>
              <a:defRPr/>
            </a:pPr>
            <a:r>
              <a:rPr lang="en-AU" sz="1800">
                <a:noFill/>
              </a:rPr>
              <a:t> </a:t>
            </a:r>
          </a:p>
        </p:txBody>
      </p:sp>
      <p:sp>
        <p:nvSpPr>
          <p:cNvPr id="7" name="Title 1"/>
          <p:cNvSpPr>
            <a:spLocks noGrp="1"/>
          </p:cNvSpPr>
          <p:nvPr>
            <p:ph type="title"/>
          </p:nvPr>
        </p:nvSpPr>
        <p:spPr>
          <a:xfrm>
            <a:off x="741950" y="351922"/>
            <a:ext cx="9403775" cy="786062"/>
          </a:xfrm>
        </p:spPr>
        <p:txBody>
          <a:bodyPr>
            <a:noAutofit/>
          </a:bodyPr>
          <a:lstStyle>
            <a:lvl1pPr>
              <a:defRPr sz="2100" baseline="0">
                <a:solidFill>
                  <a:srgbClr val="008295"/>
                </a:solidFill>
              </a:defRPr>
            </a:lvl1pPr>
          </a:lstStyle>
          <a:p>
            <a:r>
              <a:rPr lang="en-US"/>
              <a:t>Click to edit Master title style</a:t>
            </a:r>
          </a:p>
        </p:txBody>
      </p:sp>
      <p:sp>
        <p:nvSpPr>
          <p:cNvPr id="10" name="Text Placeholder 12"/>
          <p:cNvSpPr>
            <a:spLocks noGrp="1"/>
          </p:cNvSpPr>
          <p:nvPr>
            <p:ph type="body" sz="quarter" idx="17"/>
          </p:nvPr>
        </p:nvSpPr>
        <p:spPr>
          <a:xfrm>
            <a:off x="723900" y="1408412"/>
            <a:ext cx="11012829" cy="4727019"/>
          </a:xfrm>
        </p:spPr>
        <p:txBody>
          <a:bodyPr>
            <a:noAutofit/>
          </a:bodyPr>
          <a:lstStyle>
            <a:lvl1pPr marL="214313" marR="0" indent="-214313" algn="l" defTabSz="685800" rtl="0" eaLnBrk="1" fontAlgn="auto" latinLnBrk="0" hangingPunct="1">
              <a:lnSpc>
                <a:spcPct val="90000"/>
              </a:lnSpc>
              <a:spcBef>
                <a:spcPts val="750"/>
              </a:spcBef>
              <a:spcAft>
                <a:spcPts val="0"/>
              </a:spcAft>
              <a:buClr>
                <a:srgbClr val="008295"/>
              </a:buClr>
              <a:buSzTx/>
              <a:buFont typeface="Wingdings" panose="05000000000000000000" pitchFamily="2" charset="2"/>
              <a:buChar char="§"/>
              <a:tabLst/>
              <a:defRPr sz="1350" baseline="0">
                <a:solidFill>
                  <a:schemeClr val="tx1">
                    <a:lumMod val="50000"/>
                  </a:schemeClr>
                </a:solidFill>
              </a:defRPr>
            </a:lvl1pPr>
            <a:lvl4pPr marL="214313" marR="0" indent="-214313" algn="l" defTabSz="685800" rtl="0" eaLnBrk="1" fontAlgn="auto" latinLnBrk="0" hangingPunct="1">
              <a:lnSpc>
                <a:spcPct val="100000"/>
              </a:lnSpc>
              <a:spcBef>
                <a:spcPts val="375"/>
              </a:spcBef>
              <a:spcAft>
                <a:spcPts val="0"/>
              </a:spcAft>
              <a:buClr>
                <a:srgbClr val="008295"/>
              </a:buClr>
              <a:buSzTx/>
              <a:buFont typeface="Wingdings" panose="05000000000000000000" pitchFamily="2" charset="2"/>
              <a:buChar char="§"/>
              <a:tabLst/>
              <a:defRPr sz="1350">
                <a:solidFill>
                  <a:schemeClr val="tx1">
                    <a:lumMod val="50000"/>
                  </a:schemeClr>
                </a:solidFill>
              </a:defRPr>
            </a:lvl4pPr>
            <a:lvl5pPr marL="687515" indent="-214313">
              <a:buFont typeface="Wingdings" panose="05000000000000000000" pitchFamily="2" charset="2"/>
              <a:buChar char="§"/>
              <a:defRPr>
                <a:solidFill>
                  <a:schemeClr val="tx1">
                    <a:lumMod val="50000"/>
                  </a:schemeClr>
                </a:solidFill>
              </a:defRPr>
            </a:lvl5pPr>
          </a:lstStyle>
          <a:p>
            <a:pPr lvl="0"/>
            <a:r>
              <a:rPr lang="en-US"/>
              <a:t>Click to edit Master text styles</a:t>
            </a:r>
          </a:p>
          <a:p>
            <a:pPr lvl="1"/>
            <a:r>
              <a:rPr lang="en-US"/>
              <a:t>Second level</a:t>
            </a:r>
          </a:p>
          <a:p>
            <a:pPr lvl="2"/>
            <a:r>
              <a:rPr lang="en-US"/>
              <a:t>Third level</a:t>
            </a:r>
          </a:p>
        </p:txBody>
      </p:sp>
      <p:sp>
        <p:nvSpPr>
          <p:cNvPr id="8" name="Text Placeholder 5"/>
          <p:cNvSpPr>
            <a:spLocks noGrp="1"/>
          </p:cNvSpPr>
          <p:nvPr>
            <p:ph type="body" sz="quarter" idx="19"/>
          </p:nvPr>
        </p:nvSpPr>
        <p:spPr>
          <a:xfrm>
            <a:off x="723901" y="6468363"/>
            <a:ext cx="5163419" cy="235621"/>
          </a:xfrm>
        </p:spPr>
        <p:txBody>
          <a:bodyPr>
            <a:noAutofit/>
          </a:bodyPr>
          <a:lstStyle>
            <a:lvl1pPr>
              <a:defRPr sz="675" baseline="0">
                <a:solidFill>
                  <a:schemeClr val="tx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131426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80C4192-C587-4130-1544-F72BDF650BE5}"/>
              </a:ext>
            </a:extLst>
          </p:cNvPr>
          <p:cNvCxnSpPr/>
          <p:nvPr userDrawn="1"/>
        </p:nvCxnSpPr>
        <p:spPr>
          <a:xfrm>
            <a:off x="838200" y="1273176"/>
            <a:ext cx="10898717" cy="15875"/>
          </a:xfrm>
          <a:prstGeom prst="line">
            <a:avLst/>
          </a:prstGeom>
          <a:ln w="9525" cmpd="sng">
            <a:solidFill>
              <a:srgbClr val="008295"/>
            </a:solidFill>
          </a:ln>
        </p:spPr>
        <p:style>
          <a:lnRef idx="2">
            <a:schemeClr val="accent1"/>
          </a:lnRef>
          <a:fillRef idx="0">
            <a:schemeClr val="accent1"/>
          </a:fillRef>
          <a:effectRef idx="1">
            <a:schemeClr val="accent1"/>
          </a:effectRef>
          <a:fontRef idx="minor">
            <a:schemeClr val="tx1"/>
          </a:fontRef>
        </p:style>
      </p:cxnSp>
      <p:pic>
        <p:nvPicPr>
          <p:cNvPr id="3" name="Picture 7">
            <a:extLst>
              <a:ext uri="{FF2B5EF4-FFF2-40B4-BE49-F238E27FC236}">
                <a16:creationId xmlns:a16="http://schemas.microsoft.com/office/drawing/2014/main" id="{322B6E80-FAED-7309-294B-290671FFD6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45185" y="280989"/>
            <a:ext cx="171238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82626824-DCDD-15FE-7DF6-4F57BE000078}"/>
              </a:ext>
            </a:extLst>
          </p:cNvPr>
          <p:cNvSpPr txBox="1">
            <a:spLocks/>
          </p:cNvSpPr>
          <p:nvPr userDrawn="1"/>
        </p:nvSpPr>
        <p:spPr>
          <a:xfrm>
            <a:off x="11745385" y="6481764"/>
            <a:ext cx="402167" cy="230187"/>
          </a:xfrm>
          <a:prstGeom prst="rect">
            <a:avLst/>
          </a:prstGeom>
          <a:ln>
            <a:noFill/>
          </a:ln>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04779A16-D76E-487D-96AB-866E9C385FE6}" type="slidenum">
              <a:rPr lang="en-US" sz="675" smtClean="0">
                <a:solidFill>
                  <a:srgbClr val="000000"/>
                </a:solidFill>
              </a:rPr>
              <a:pPr algn="l" fontAlgn="auto">
                <a:spcBef>
                  <a:spcPts val="0"/>
                </a:spcBef>
                <a:spcAft>
                  <a:spcPts val="0"/>
                </a:spcAft>
                <a:defRPr/>
              </a:pPr>
              <a:t>‹#›</a:t>
            </a:fld>
            <a:endParaRPr lang="en-US" sz="675">
              <a:solidFill>
                <a:srgbClr val="000000"/>
              </a:solidFill>
            </a:endParaRPr>
          </a:p>
        </p:txBody>
      </p:sp>
      <p:sp>
        <p:nvSpPr>
          <p:cNvPr id="5" name="TextBox 4">
            <a:extLst>
              <a:ext uri="{FF2B5EF4-FFF2-40B4-BE49-F238E27FC236}">
                <a16:creationId xmlns:a16="http://schemas.microsoft.com/office/drawing/2014/main" id="{823EF40B-D720-24F7-AC45-704A295F69FF}"/>
              </a:ext>
            </a:extLst>
          </p:cNvPr>
          <p:cNvSpPr txBox="1">
            <a:spLocks noRot="1" noChangeAspect="1" noMove="1" noResize="1" noEditPoints="1" noAdjustHandles="1" noChangeArrowheads="1" noChangeShapeType="1" noTextEdit="1"/>
          </p:cNvSpPr>
          <p:nvPr userDrawn="1"/>
        </p:nvSpPr>
        <p:spPr>
          <a:xfrm>
            <a:off x="4702541" y="6490402"/>
            <a:ext cx="7123387" cy="184666"/>
          </a:xfrm>
          <a:prstGeom prst="rect">
            <a:avLst/>
          </a:prstGeom>
          <a:blipFill>
            <a:blip r:embed="rId3"/>
            <a:stretch>
              <a:fillRect b="-3333"/>
            </a:stretch>
          </a:blipFill>
        </p:spPr>
        <p:txBody>
          <a:bodyPr/>
          <a:lstStyle/>
          <a:p>
            <a:pPr>
              <a:defRPr/>
            </a:pPr>
            <a:r>
              <a:rPr lang="en-AU" sz="1800">
                <a:noFill/>
              </a:rPr>
              <a:t> </a:t>
            </a:r>
          </a:p>
        </p:txBody>
      </p:sp>
      <p:sp>
        <p:nvSpPr>
          <p:cNvPr id="7" name="Title 1"/>
          <p:cNvSpPr>
            <a:spLocks noGrp="1"/>
          </p:cNvSpPr>
          <p:nvPr>
            <p:ph type="title"/>
          </p:nvPr>
        </p:nvSpPr>
        <p:spPr>
          <a:xfrm>
            <a:off x="741950" y="351922"/>
            <a:ext cx="9403775" cy="786062"/>
          </a:xfrm>
        </p:spPr>
        <p:txBody>
          <a:bodyPr>
            <a:noAutofit/>
          </a:bodyPr>
          <a:lstStyle>
            <a:lvl1pPr>
              <a:defRPr sz="2100" baseline="0">
                <a:solidFill>
                  <a:srgbClr val="008295"/>
                </a:solidFill>
              </a:defRPr>
            </a:lvl1pPr>
          </a:lstStyle>
          <a:p>
            <a:r>
              <a:rPr lang="en-US"/>
              <a:t>Click to edit Master title style</a:t>
            </a:r>
          </a:p>
        </p:txBody>
      </p:sp>
      <p:sp>
        <p:nvSpPr>
          <p:cNvPr id="10" name="Text Placeholder 12"/>
          <p:cNvSpPr>
            <a:spLocks noGrp="1"/>
          </p:cNvSpPr>
          <p:nvPr>
            <p:ph type="body" sz="quarter" idx="17"/>
          </p:nvPr>
        </p:nvSpPr>
        <p:spPr>
          <a:xfrm>
            <a:off x="723900" y="1408412"/>
            <a:ext cx="11012829" cy="4727019"/>
          </a:xfrm>
        </p:spPr>
        <p:txBody>
          <a:bodyPr>
            <a:noAutofit/>
          </a:bodyPr>
          <a:lstStyle>
            <a:lvl1pPr marL="214313" marR="0" indent="-214313" algn="l" defTabSz="685800" rtl="0" eaLnBrk="1" fontAlgn="auto" latinLnBrk="0" hangingPunct="1">
              <a:lnSpc>
                <a:spcPct val="90000"/>
              </a:lnSpc>
              <a:spcBef>
                <a:spcPts val="750"/>
              </a:spcBef>
              <a:spcAft>
                <a:spcPts val="0"/>
              </a:spcAft>
              <a:buClr>
                <a:srgbClr val="008295"/>
              </a:buClr>
              <a:buSzTx/>
              <a:buFont typeface="Wingdings" panose="05000000000000000000" pitchFamily="2" charset="2"/>
              <a:buChar char="§"/>
              <a:tabLst/>
              <a:defRPr sz="1350" baseline="0">
                <a:solidFill>
                  <a:schemeClr val="tx1">
                    <a:lumMod val="50000"/>
                  </a:schemeClr>
                </a:solidFill>
              </a:defRPr>
            </a:lvl1pPr>
            <a:lvl4pPr marL="214313" marR="0" indent="-214313" algn="l" defTabSz="685800" rtl="0" eaLnBrk="1" fontAlgn="auto" latinLnBrk="0" hangingPunct="1">
              <a:lnSpc>
                <a:spcPct val="100000"/>
              </a:lnSpc>
              <a:spcBef>
                <a:spcPts val="375"/>
              </a:spcBef>
              <a:spcAft>
                <a:spcPts val="0"/>
              </a:spcAft>
              <a:buClr>
                <a:srgbClr val="008295"/>
              </a:buClr>
              <a:buSzTx/>
              <a:buFont typeface="Wingdings" panose="05000000000000000000" pitchFamily="2" charset="2"/>
              <a:buChar char="§"/>
              <a:tabLst/>
              <a:defRPr sz="1350">
                <a:solidFill>
                  <a:schemeClr val="tx1">
                    <a:lumMod val="50000"/>
                  </a:schemeClr>
                </a:solidFill>
              </a:defRPr>
            </a:lvl4pPr>
            <a:lvl5pPr marL="687515" indent="-214313">
              <a:buFont typeface="Wingdings" panose="05000000000000000000" pitchFamily="2" charset="2"/>
              <a:buChar char="§"/>
              <a:defRPr>
                <a:solidFill>
                  <a:schemeClr val="tx1">
                    <a:lumMod val="50000"/>
                  </a:schemeClr>
                </a:solidFill>
              </a:defRPr>
            </a:lvl5pPr>
          </a:lstStyle>
          <a:p>
            <a:pPr lvl="0"/>
            <a:r>
              <a:rPr lang="en-US"/>
              <a:t>Click to edit Master text styles</a:t>
            </a:r>
          </a:p>
          <a:p>
            <a:pPr lvl="1"/>
            <a:r>
              <a:rPr lang="en-US"/>
              <a:t>Second level</a:t>
            </a:r>
          </a:p>
          <a:p>
            <a:pPr lvl="2"/>
            <a:r>
              <a:rPr lang="en-US"/>
              <a:t>Third level</a:t>
            </a:r>
          </a:p>
        </p:txBody>
      </p:sp>
      <p:sp>
        <p:nvSpPr>
          <p:cNvPr id="8" name="Text Placeholder 5"/>
          <p:cNvSpPr>
            <a:spLocks noGrp="1"/>
          </p:cNvSpPr>
          <p:nvPr>
            <p:ph type="body" sz="quarter" idx="19"/>
          </p:nvPr>
        </p:nvSpPr>
        <p:spPr>
          <a:xfrm>
            <a:off x="723901" y="6468363"/>
            <a:ext cx="5163419" cy="235621"/>
          </a:xfrm>
        </p:spPr>
        <p:txBody>
          <a:bodyPr>
            <a:noAutofit/>
          </a:bodyPr>
          <a:lstStyle>
            <a:lvl1pPr>
              <a:defRPr sz="675" baseline="0">
                <a:solidFill>
                  <a:schemeClr val="tx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592353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80C4192-C587-4130-1544-F72BDF650BE5}"/>
              </a:ext>
            </a:extLst>
          </p:cNvPr>
          <p:cNvCxnSpPr/>
          <p:nvPr userDrawn="1"/>
        </p:nvCxnSpPr>
        <p:spPr>
          <a:xfrm>
            <a:off x="838200" y="1273176"/>
            <a:ext cx="10898717" cy="15875"/>
          </a:xfrm>
          <a:prstGeom prst="line">
            <a:avLst/>
          </a:prstGeom>
          <a:ln w="9525" cmpd="sng">
            <a:solidFill>
              <a:srgbClr val="008295"/>
            </a:solidFill>
          </a:ln>
        </p:spPr>
        <p:style>
          <a:lnRef idx="2">
            <a:schemeClr val="accent1"/>
          </a:lnRef>
          <a:fillRef idx="0">
            <a:schemeClr val="accent1"/>
          </a:fillRef>
          <a:effectRef idx="1">
            <a:schemeClr val="accent1"/>
          </a:effectRef>
          <a:fontRef idx="minor">
            <a:schemeClr val="tx1"/>
          </a:fontRef>
        </p:style>
      </p:cxnSp>
      <p:pic>
        <p:nvPicPr>
          <p:cNvPr id="3" name="Picture 7">
            <a:extLst>
              <a:ext uri="{FF2B5EF4-FFF2-40B4-BE49-F238E27FC236}">
                <a16:creationId xmlns:a16="http://schemas.microsoft.com/office/drawing/2014/main" id="{322B6E80-FAED-7309-294B-290671FFD6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45185" y="280989"/>
            <a:ext cx="171238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82626824-DCDD-15FE-7DF6-4F57BE000078}"/>
              </a:ext>
            </a:extLst>
          </p:cNvPr>
          <p:cNvSpPr txBox="1">
            <a:spLocks/>
          </p:cNvSpPr>
          <p:nvPr userDrawn="1"/>
        </p:nvSpPr>
        <p:spPr>
          <a:xfrm>
            <a:off x="11745385" y="6481764"/>
            <a:ext cx="402167" cy="230187"/>
          </a:xfrm>
          <a:prstGeom prst="rect">
            <a:avLst/>
          </a:prstGeom>
          <a:ln>
            <a:noFill/>
          </a:ln>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04779A16-D76E-487D-96AB-866E9C385FE6}" type="slidenum">
              <a:rPr lang="en-US" sz="675" smtClean="0">
                <a:solidFill>
                  <a:srgbClr val="000000"/>
                </a:solidFill>
              </a:rPr>
              <a:pPr algn="l" fontAlgn="auto">
                <a:spcBef>
                  <a:spcPts val="0"/>
                </a:spcBef>
                <a:spcAft>
                  <a:spcPts val="0"/>
                </a:spcAft>
                <a:defRPr/>
              </a:pPr>
              <a:t>‹#›</a:t>
            </a:fld>
            <a:endParaRPr lang="en-US" sz="675">
              <a:solidFill>
                <a:srgbClr val="000000"/>
              </a:solidFill>
            </a:endParaRPr>
          </a:p>
        </p:txBody>
      </p:sp>
      <p:sp>
        <p:nvSpPr>
          <p:cNvPr id="5" name="TextBox 4">
            <a:extLst>
              <a:ext uri="{FF2B5EF4-FFF2-40B4-BE49-F238E27FC236}">
                <a16:creationId xmlns:a16="http://schemas.microsoft.com/office/drawing/2014/main" id="{823EF40B-D720-24F7-AC45-704A295F69FF}"/>
              </a:ext>
            </a:extLst>
          </p:cNvPr>
          <p:cNvSpPr txBox="1">
            <a:spLocks noRot="1" noChangeAspect="1" noMove="1" noResize="1" noEditPoints="1" noAdjustHandles="1" noChangeArrowheads="1" noChangeShapeType="1" noTextEdit="1"/>
          </p:cNvSpPr>
          <p:nvPr userDrawn="1"/>
        </p:nvSpPr>
        <p:spPr>
          <a:xfrm>
            <a:off x="4702541" y="6490402"/>
            <a:ext cx="7123387" cy="184666"/>
          </a:xfrm>
          <a:prstGeom prst="rect">
            <a:avLst/>
          </a:prstGeom>
          <a:blipFill>
            <a:blip r:embed="rId3"/>
            <a:stretch>
              <a:fillRect b="-3333"/>
            </a:stretch>
          </a:blipFill>
        </p:spPr>
        <p:txBody>
          <a:bodyPr/>
          <a:lstStyle/>
          <a:p>
            <a:pPr>
              <a:defRPr/>
            </a:pPr>
            <a:r>
              <a:rPr lang="en-AU" sz="1800">
                <a:noFill/>
              </a:rPr>
              <a:t> </a:t>
            </a:r>
          </a:p>
        </p:txBody>
      </p:sp>
      <p:sp>
        <p:nvSpPr>
          <p:cNvPr id="7" name="Title 1"/>
          <p:cNvSpPr>
            <a:spLocks noGrp="1"/>
          </p:cNvSpPr>
          <p:nvPr>
            <p:ph type="title"/>
          </p:nvPr>
        </p:nvSpPr>
        <p:spPr>
          <a:xfrm>
            <a:off x="741950" y="351922"/>
            <a:ext cx="9403775" cy="786062"/>
          </a:xfrm>
        </p:spPr>
        <p:txBody>
          <a:bodyPr>
            <a:noAutofit/>
          </a:bodyPr>
          <a:lstStyle>
            <a:lvl1pPr>
              <a:defRPr sz="2100" baseline="0">
                <a:solidFill>
                  <a:srgbClr val="008295"/>
                </a:solidFill>
              </a:defRPr>
            </a:lvl1pPr>
          </a:lstStyle>
          <a:p>
            <a:r>
              <a:rPr lang="en-US"/>
              <a:t>Click to edit Master title style</a:t>
            </a:r>
          </a:p>
        </p:txBody>
      </p:sp>
      <p:sp>
        <p:nvSpPr>
          <p:cNvPr id="10" name="Text Placeholder 12"/>
          <p:cNvSpPr>
            <a:spLocks noGrp="1"/>
          </p:cNvSpPr>
          <p:nvPr>
            <p:ph type="body" sz="quarter" idx="17"/>
          </p:nvPr>
        </p:nvSpPr>
        <p:spPr>
          <a:xfrm>
            <a:off x="723900" y="1408412"/>
            <a:ext cx="11012829" cy="4727019"/>
          </a:xfrm>
        </p:spPr>
        <p:txBody>
          <a:bodyPr>
            <a:noAutofit/>
          </a:bodyPr>
          <a:lstStyle>
            <a:lvl1pPr marL="214313" marR="0" indent="-214313" algn="l" defTabSz="685800" rtl="0" eaLnBrk="1" fontAlgn="auto" latinLnBrk="0" hangingPunct="1">
              <a:lnSpc>
                <a:spcPct val="90000"/>
              </a:lnSpc>
              <a:spcBef>
                <a:spcPts val="750"/>
              </a:spcBef>
              <a:spcAft>
                <a:spcPts val="0"/>
              </a:spcAft>
              <a:buClr>
                <a:srgbClr val="008295"/>
              </a:buClr>
              <a:buSzTx/>
              <a:buFont typeface="Wingdings" panose="05000000000000000000" pitchFamily="2" charset="2"/>
              <a:buChar char="§"/>
              <a:tabLst/>
              <a:defRPr sz="1350" baseline="0">
                <a:solidFill>
                  <a:schemeClr val="tx1">
                    <a:lumMod val="50000"/>
                  </a:schemeClr>
                </a:solidFill>
              </a:defRPr>
            </a:lvl1pPr>
            <a:lvl4pPr marL="214313" marR="0" indent="-214313" algn="l" defTabSz="685800" rtl="0" eaLnBrk="1" fontAlgn="auto" latinLnBrk="0" hangingPunct="1">
              <a:lnSpc>
                <a:spcPct val="100000"/>
              </a:lnSpc>
              <a:spcBef>
                <a:spcPts val="375"/>
              </a:spcBef>
              <a:spcAft>
                <a:spcPts val="0"/>
              </a:spcAft>
              <a:buClr>
                <a:srgbClr val="008295"/>
              </a:buClr>
              <a:buSzTx/>
              <a:buFont typeface="Wingdings" panose="05000000000000000000" pitchFamily="2" charset="2"/>
              <a:buChar char="§"/>
              <a:tabLst/>
              <a:defRPr sz="1350">
                <a:solidFill>
                  <a:schemeClr val="tx1">
                    <a:lumMod val="50000"/>
                  </a:schemeClr>
                </a:solidFill>
              </a:defRPr>
            </a:lvl4pPr>
            <a:lvl5pPr marL="687515" indent="-214313">
              <a:buFont typeface="Wingdings" panose="05000000000000000000" pitchFamily="2" charset="2"/>
              <a:buChar char="§"/>
              <a:defRPr>
                <a:solidFill>
                  <a:schemeClr val="tx1">
                    <a:lumMod val="50000"/>
                  </a:schemeClr>
                </a:solidFill>
              </a:defRPr>
            </a:lvl5pPr>
          </a:lstStyle>
          <a:p>
            <a:pPr lvl="0"/>
            <a:r>
              <a:rPr lang="en-US"/>
              <a:t>Click to edit Master text styles</a:t>
            </a:r>
          </a:p>
          <a:p>
            <a:pPr lvl="1"/>
            <a:r>
              <a:rPr lang="en-US"/>
              <a:t>Second level</a:t>
            </a:r>
          </a:p>
          <a:p>
            <a:pPr lvl="2"/>
            <a:r>
              <a:rPr lang="en-US"/>
              <a:t>Third level</a:t>
            </a:r>
          </a:p>
        </p:txBody>
      </p:sp>
      <p:sp>
        <p:nvSpPr>
          <p:cNvPr id="8" name="Text Placeholder 5"/>
          <p:cNvSpPr>
            <a:spLocks noGrp="1"/>
          </p:cNvSpPr>
          <p:nvPr>
            <p:ph type="body" sz="quarter" idx="19"/>
          </p:nvPr>
        </p:nvSpPr>
        <p:spPr>
          <a:xfrm>
            <a:off x="723901" y="6468363"/>
            <a:ext cx="5163419" cy="235621"/>
          </a:xfrm>
        </p:spPr>
        <p:txBody>
          <a:bodyPr>
            <a:noAutofit/>
          </a:bodyPr>
          <a:lstStyle>
            <a:lvl1pPr>
              <a:defRPr sz="675" baseline="0">
                <a:solidFill>
                  <a:schemeClr val="tx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78309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84686"/>
            <a:ext cx="5384800" cy="4341479"/>
          </a:xfrm>
          <a:prstGeom prst="rect">
            <a:avLst/>
          </a:prstGeom>
        </p:spPr>
        <p:txBody>
          <a:bodyPr lIns="0" tIns="0" rIns="0" bIns="0"/>
          <a:lstStyle>
            <a:lvl1pPr>
              <a:defRPr sz="3733" b="0" i="0">
                <a:solidFill>
                  <a:srgbClr val="2F4354"/>
                </a:solidFill>
                <a:latin typeface="Open Sans"/>
                <a:cs typeface="Open Sans"/>
              </a:defRPr>
            </a:lvl1pPr>
            <a:lvl2pPr>
              <a:defRPr sz="3200" b="0" i="0">
                <a:solidFill>
                  <a:srgbClr val="2F4354"/>
                </a:solidFill>
                <a:latin typeface="Open Sans"/>
                <a:cs typeface="Open Sans"/>
              </a:defRPr>
            </a:lvl2pPr>
            <a:lvl3pPr>
              <a:defRPr sz="2667" b="0" i="0">
                <a:solidFill>
                  <a:srgbClr val="2F4354"/>
                </a:solidFill>
                <a:latin typeface="Open Sans"/>
                <a:cs typeface="Open Sans"/>
              </a:defRPr>
            </a:lvl3pPr>
            <a:lvl4pPr>
              <a:defRPr sz="2400" b="0" i="0">
                <a:solidFill>
                  <a:srgbClr val="2F4354"/>
                </a:solidFill>
                <a:latin typeface="Open Sans"/>
                <a:cs typeface="Open Sans"/>
              </a:defRPr>
            </a:lvl4pPr>
            <a:lvl5pPr>
              <a:defRPr sz="2400" b="0" i="0">
                <a:solidFill>
                  <a:srgbClr val="2F4354"/>
                </a:solidFill>
                <a:latin typeface="Open Sans"/>
                <a:cs typeface="Open Sans"/>
              </a:defRPr>
            </a:lvl5pPr>
            <a:lvl6pPr>
              <a:defRPr sz="2400"/>
            </a:lvl6pPr>
            <a:lvl7pPr>
              <a:defRPr sz="2400"/>
            </a:lvl7pPr>
            <a:lvl8pPr>
              <a:defRPr sz="2400"/>
            </a:lvl8pPr>
            <a:lvl9pPr>
              <a:defRPr sz="24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Content Placeholder 3"/>
          <p:cNvSpPr>
            <a:spLocks noGrp="1"/>
          </p:cNvSpPr>
          <p:nvPr>
            <p:ph sz="half" idx="2"/>
          </p:nvPr>
        </p:nvSpPr>
        <p:spPr>
          <a:xfrm>
            <a:off x="6197600" y="1784686"/>
            <a:ext cx="5384800" cy="4341479"/>
          </a:xfrm>
          <a:prstGeom prst="rect">
            <a:avLst/>
          </a:prstGeom>
        </p:spPr>
        <p:txBody>
          <a:bodyPr lIns="0" tIns="0" rIns="0" bIns="0"/>
          <a:lstStyle>
            <a:lvl1pPr>
              <a:defRPr sz="3733" b="0" i="0">
                <a:solidFill>
                  <a:srgbClr val="2F4354"/>
                </a:solidFill>
                <a:latin typeface="Open Sans"/>
                <a:cs typeface="Open Sans"/>
              </a:defRPr>
            </a:lvl1pPr>
            <a:lvl2pPr>
              <a:defRPr sz="3200" b="0" i="0">
                <a:solidFill>
                  <a:srgbClr val="2F4354"/>
                </a:solidFill>
                <a:latin typeface="Open Sans"/>
                <a:cs typeface="Open Sans"/>
              </a:defRPr>
            </a:lvl2pPr>
            <a:lvl3pPr>
              <a:defRPr sz="2667" b="0" i="0">
                <a:solidFill>
                  <a:srgbClr val="2F4354"/>
                </a:solidFill>
                <a:latin typeface="Open Sans"/>
                <a:cs typeface="Open Sans"/>
              </a:defRPr>
            </a:lvl3pPr>
            <a:lvl4pPr>
              <a:defRPr sz="2400" b="0" i="0">
                <a:solidFill>
                  <a:srgbClr val="2F4354"/>
                </a:solidFill>
                <a:latin typeface="Open Sans"/>
                <a:cs typeface="Open Sans"/>
              </a:defRPr>
            </a:lvl4pPr>
            <a:lvl5pPr>
              <a:defRPr sz="2400" b="0" i="0">
                <a:solidFill>
                  <a:srgbClr val="2F4354"/>
                </a:solidFill>
                <a:latin typeface="Open Sans"/>
                <a:cs typeface="Open Sans"/>
              </a:defRPr>
            </a:lvl5pPr>
            <a:lvl6pPr>
              <a:defRPr sz="2400"/>
            </a:lvl6pPr>
            <a:lvl7pPr>
              <a:defRPr sz="2400"/>
            </a:lvl7pPr>
            <a:lvl8pPr>
              <a:defRPr sz="2400"/>
            </a:lvl8pPr>
            <a:lvl9pPr>
              <a:defRPr sz="24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8" name="Title 1"/>
          <p:cNvSpPr>
            <a:spLocks noGrp="1"/>
          </p:cNvSpPr>
          <p:nvPr>
            <p:ph type="title"/>
          </p:nvPr>
        </p:nvSpPr>
        <p:spPr>
          <a:xfrm>
            <a:off x="609602" y="340896"/>
            <a:ext cx="9978189" cy="1259304"/>
          </a:xfrm>
          <a:prstGeom prst="rect">
            <a:avLst/>
          </a:prstGeom>
        </p:spPr>
        <p:txBody>
          <a:bodyPr lIns="0" tIns="0" rIns="0" bIns="0" anchor="t" anchorCtr="0"/>
          <a:lstStyle>
            <a:lvl1pPr algn="l">
              <a:lnSpc>
                <a:spcPct val="100000"/>
              </a:lnSpc>
              <a:defRPr sz="5333">
                <a:solidFill>
                  <a:srgbClr val="0C0037"/>
                </a:solidFill>
                <a:latin typeface="Open Sans Semibold"/>
                <a:cs typeface="Open Sans Semibold"/>
              </a:defRPr>
            </a:lvl1pPr>
          </a:lstStyle>
          <a:p>
            <a:r>
              <a:rPr lang="en-AU" dirty="0"/>
              <a:t>Click to edit Master title style</a:t>
            </a:r>
            <a:endParaRPr lang="en-US" dirty="0"/>
          </a:p>
        </p:txBody>
      </p:sp>
    </p:spTree>
    <p:extLst>
      <p:ext uri="{BB962C8B-B14F-4D97-AF65-F5344CB8AC3E}">
        <p14:creationId xmlns:p14="http://schemas.microsoft.com/office/powerpoint/2010/main" val="1072997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ubtitle 2"/>
          <p:cNvSpPr>
            <a:spLocks noGrp="1"/>
          </p:cNvSpPr>
          <p:nvPr>
            <p:ph type="subTitle" idx="1"/>
          </p:nvPr>
        </p:nvSpPr>
        <p:spPr>
          <a:xfrm>
            <a:off x="1059484" y="3256910"/>
            <a:ext cx="10080000" cy="1234881"/>
          </a:xfrm>
          <a:prstGeom prst="rect">
            <a:avLst/>
          </a:prstGeom>
        </p:spPr>
        <p:txBody>
          <a:bodyPr lIns="0" tIns="0" rIns="0" bIns="0" anchor="ctr" anchorCtr="0"/>
          <a:lstStyle>
            <a:lvl1pPr marL="0" indent="0" algn="ctr">
              <a:buNone/>
              <a:defRPr sz="3200">
                <a:solidFill>
                  <a:schemeClr val="bg1"/>
                </a:solidFill>
                <a:latin typeface="Open Sans"/>
                <a:cs typeface="Open Sans"/>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AU" dirty="0"/>
              <a:t>Click to edit Master subtitle style</a:t>
            </a:r>
            <a:endParaRPr lang="en-US" dirty="0"/>
          </a:p>
        </p:txBody>
      </p:sp>
    </p:spTree>
    <p:extLst>
      <p:ext uri="{BB962C8B-B14F-4D97-AF65-F5344CB8AC3E}">
        <p14:creationId xmlns:p14="http://schemas.microsoft.com/office/powerpoint/2010/main" val="1483585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ubtitle 2"/>
          <p:cNvSpPr>
            <a:spLocks noGrp="1"/>
          </p:cNvSpPr>
          <p:nvPr>
            <p:ph type="subTitle" idx="1"/>
          </p:nvPr>
        </p:nvSpPr>
        <p:spPr>
          <a:xfrm>
            <a:off x="1059484" y="3256909"/>
            <a:ext cx="10080000" cy="1234881"/>
          </a:xfrm>
          <a:prstGeom prst="rect">
            <a:avLst/>
          </a:prstGeom>
        </p:spPr>
        <p:txBody>
          <a:bodyPr lIns="0" tIns="0" rIns="0" bIns="0" anchor="ctr" anchorCtr="0"/>
          <a:lstStyle>
            <a:lvl1pPr marL="0" indent="0" algn="ctr">
              <a:buNone/>
              <a:defRPr sz="3200">
                <a:solidFill>
                  <a:schemeClr val="bg1"/>
                </a:solidFill>
                <a:latin typeface="Open Sans"/>
                <a:cs typeface="Open San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AU" dirty="0"/>
              <a:t>Click to edit Master subtitle style</a:t>
            </a:r>
            <a:endParaRPr lang="en-US" dirty="0"/>
          </a:p>
        </p:txBody>
      </p:sp>
    </p:spTree>
    <p:extLst>
      <p:ext uri="{BB962C8B-B14F-4D97-AF65-F5344CB8AC3E}">
        <p14:creationId xmlns:p14="http://schemas.microsoft.com/office/powerpoint/2010/main" val="170819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2" y="340896"/>
            <a:ext cx="9978189" cy="1259304"/>
          </a:xfrm>
          <a:prstGeom prst="rect">
            <a:avLst/>
          </a:prstGeom>
        </p:spPr>
        <p:txBody>
          <a:bodyPr lIns="0" tIns="0" rIns="0" bIns="0" anchor="t" anchorCtr="0"/>
          <a:lstStyle>
            <a:lvl1pPr algn="l">
              <a:lnSpc>
                <a:spcPct val="100000"/>
              </a:lnSpc>
              <a:defRPr sz="4000">
                <a:solidFill>
                  <a:srgbClr val="71BB32"/>
                </a:solidFill>
                <a:latin typeface="Open Sans Semibold"/>
                <a:cs typeface="Open Sans Semibold"/>
              </a:defRPr>
            </a:lvl1pPr>
          </a:lstStyle>
          <a:p>
            <a:r>
              <a:rPr lang="en-US"/>
              <a:t>Click to edit Master title style</a:t>
            </a:r>
            <a:endParaRPr lang="en-US" dirty="0"/>
          </a:p>
        </p:txBody>
      </p:sp>
      <p:sp>
        <p:nvSpPr>
          <p:cNvPr id="3" name="Content Placeholder 2"/>
          <p:cNvSpPr>
            <a:spLocks noGrp="1"/>
          </p:cNvSpPr>
          <p:nvPr>
            <p:ph idx="1"/>
          </p:nvPr>
        </p:nvSpPr>
        <p:spPr>
          <a:xfrm>
            <a:off x="609600" y="1771324"/>
            <a:ext cx="10972800" cy="4354847"/>
          </a:xfrm>
          <a:prstGeom prst="rect">
            <a:avLst/>
          </a:prstGeom>
        </p:spPr>
        <p:txBody>
          <a:bodyPr lIns="0" tIns="0" rIns="0" bIns="0"/>
          <a:lstStyle>
            <a:lvl1pPr>
              <a:defRPr>
                <a:solidFill>
                  <a:srgbClr val="2F4354"/>
                </a:solidFill>
                <a:latin typeface="Open Sans Semibold"/>
                <a:cs typeface="Open Sans Semibold"/>
              </a:defRPr>
            </a:lvl1pPr>
            <a:lvl2pPr>
              <a:defRPr>
                <a:solidFill>
                  <a:srgbClr val="2F4354"/>
                </a:solidFill>
                <a:latin typeface="Open Sans"/>
                <a:cs typeface="Open Sans"/>
              </a:defRPr>
            </a:lvl2pPr>
            <a:lvl3pPr>
              <a:defRPr>
                <a:solidFill>
                  <a:srgbClr val="2F4354"/>
                </a:solidFill>
                <a:latin typeface="Open Sans"/>
                <a:cs typeface="Open Sans"/>
              </a:defRPr>
            </a:lvl3pPr>
            <a:lvl4pPr>
              <a:defRPr>
                <a:solidFill>
                  <a:srgbClr val="2F4354"/>
                </a:solidFill>
                <a:latin typeface="Open Sans"/>
                <a:cs typeface="Open Sans"/>
              </a:defRPr>
            </a:lvl4pPr>
            <a:lvl5pPr>
              <a:defRPr>
                <a:solidFill>
                  <a:srgbClr val="2F4354"/>
                </a:solidFill>
                <a:latin typeface="Open Sans"/>
                <a:cs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5077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84692"/>
            <a:ext cx="5384800" cy="4341479"/>
          </a:xfrm>
          <a:prstGeom prst="rect">
            <a:avLst/>
          </a:prstGeom>
        </p:spPr>
        <p:txBody>
          <a:bodyPr lIns="0" tIns="0" rIns="0" bIns="0"/>
          <a:lstStyle>
            <a:lvl1pPr>
              <a:defRPr sz="2800" b="0" i="0">
                <a:solidFill>
                  <a:srgbClr val="2F4354"/>
                </a:solidFill>
                <a:latin typeface="Open Sans"/>
                <a:cs typeface="Open Sans"/>
              </a:defRPr>
            </a:lvl1pPr>
            <a:lvl2pPr>
              <a:defRPr sz="2400" b="0" i="0">
                <a:solidFill>
                  <a:srgbClr val="2F4354"/>
                </a:solidFill>
                <a:latin typeface="Open Sans"/>
                <a:cs typeface="Open Sans"/>
              </a:defRPr>
            </a:lvl2pPr>
            <a:lvl3pPr>
              <a:defRPr sz="2000" b="0" i="0">
                <a:solidFill>
                  <a:srgbClr val="2F4354"/>
                </a:solidFill>
                <a:latin typeface="Open Sans"/>
                <a:cs typeface="Open Sans"/>
              </a:defRPr>
            </a:lvl3pPr>
            <a:lvl4pPr>
              <a:defRPr sz="1800" b="0" i="0">
                <a:solidFill>
                  <a:srgbClr val="2F4354"/>
                </a:solidFill>
                <a:latin typeface="Open Sans"/>
                <a:cs typeface="Open Sans"/>
              </a:defRPr>
            </a:lvl4pPr>
            <a:lvl5pPr>
              <a:defRPr sz="1800" b="0" i="0">
                <a:solidFill>
                  <a:srgbClr val="2F4354"/>
                </a:solidFill>
                <a:latin typeface="Open Sans"/>
                <a:cs typeface="Open San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84692"/>
            <a:ext cx="5384800" cy="4341479"/>
          </a:xfrm>
          <a:prstGeom prst="rect">
            <a:avLst/>
          </a:prstGeom>
        </p:spPr>
        <p:txBody>
          <a:bodyPr lIns="0" tIns="0" rIns="0" bIns="0"/>
          <a:lstStyle>
            <a:lvl1pPr>
              <a:defRPr sz="2800" b="0" i="0">
                <a:solidFill>
                  <a:srgbClr val="2F4354"/>
                </a:solidFill>
                <a:latin typeface="Open Sans"/>
                <a:cs typeface="Open Sans"/>
              </a:defRPr>
            </a:lvl1pPr>
            <a:lvl2pPr>
              <a:defRPr sz="2400" b="0" i="0">
                <a:solidFill>
                  <a:srgbClr val="2F4354"/>
                </a:solidFill>
                <a:latin typeface="Open Sans"/>
                <a:cs typeface="Open Sans"/>
              </a:defRPr>
            </a:lvl2pPr>
            <a:lvl3pPr>
              <a:defRPr sz="2000" b="0" i="0">
                <a:solidFill>
                  <a:srgbClr val="2F4354"/>
                </a:solidFill>
                <a:latin typeface="Open Sans"/>
                <a:cs typeface="Open Sans"/>
              </a:defRPr>
            </a:lvl3pPr>
            <a:lvl4pPr>
              <a:defRPr sz="1800" b="0" i="0">
                <a:solidFill>
                  <a:srgbClr val="2F4354"/>
                </a:solidFill>
                <a:latin typeface="Open Sans"/>
                <a:cs typeface="Open Sans"/>
              </a:defRPr>
            </a:lvl4pPr>
            <a:lvl5pPr>
              <a:defRPr sz="1800" b="0" i="0">
                <a:solidFill>
                  <a:srgbClr val="2F4354"/>
                </a:solidFill>
                <a:latin typeface="Open Sans"/>
                <a:cs typeface="Open San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609602" y="340896"/>
            <a:ext cx="9978189" cy="1259304"/>
          </a:xfrm>
          <a:prstGeom prst="rect">
            <a:avLst/>
          </a:prstGeom>
        </p:spPr>
        <p:txBody>
          <a:bodyPr lIns="0" tIns="0" rIns="0" bIns="0" anchor="t" anchorCtr="0"/>
          <a:lstStyle>
            <a:lvl1pPr algn="l">
              <a:lnSpc>
                <a:spcPct val="100000"/>
              </a:lnSpc>
              <a:defRPr sz="4000">
                <a:solidFill>
                  <a:srgbClr val="71BB32"/>
                </a:solidFill>
                <a:latin typeface="Open Sans Semibold"/>
                <a:cs typeface="Open Sans Semibold"/>
              </a:defRPr>
            </a:lvl1pPr>
          </a:lstStyle>
          <a:p>
            <a:r>
              <a:rPr lang="en-US"/>
              <a:t>Click to edit Master title style</a:t>
            </a:r>
            <a:endParaRPr lang="en-US" dirty="0"/>
          </a:p>
        </p:txBody>
      </p:sp>
    </p:spTree>
    <p:extLst>
      <p:ext uri="{BB962C8B-B14F-4D97-AF65-F5344CB8AC3E}">
        <p14:creationId xmlns:p14="http://schemas.microsoft.com/office/powerpoint/2010/main" val="3688437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107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ubtitle 2"/>
          <p:cNvSpPr>
            <a:spLocks noGrp="1"/>
          </p:cNvSpPr>
          <p:nvPr>
            <p:ph type="subTitle" idx="1"/>
          </p:nvPr>
        </p:nvSpPr>
        <p:spPr>
          <a:xfrm>
            <a:off x="1059484" y="3256909"/>
            <a:ext cx="10080000" cy="1234881"/>
          </a:xfrm>
          <a:prstGeom prst="rect">
            <a:avLst/>
          </a:prstGeom>
        </p:spPr>
        <p:txBody>
          <a:bodyPr lIns="0" tIns="0" rIns="0" bIns="0" anchor="ctr" anchorCtr="0"/>
          <a:lstStyle>
            <a:lvl1pPr marL="0" indent="0" algn="ctr">
              <a:buNone/>
              <a:defRPr sz="3200">
                <a:solidFill>
                  <a:schemeClr val="bg1"/>
                </a:solidFill>
                <a:latin typeface="Open Sans"/>
                <a:cs typeface="Open San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AU" dirty="0"/>
              <a:t>Click to edit Master subtitle style</a:t>
            </a:r>
            <a:endParaRPr lang="en-US" dirty="0"/>
          </a:p>
        </p:txBody>
      </p:sp>
    </p:spTree>
    <p:extLst>
      <p:ext uri="{BB962C8B-B14F-4D97-AF65-F5344CB8AC3E}">
        <p14:creationId xmlns:p14="http://schemas.microsoft.com/office/powerpoint/2010/main" val="3985330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059" t="5432" r="22"/>
          <a:stretch/>
        </p:blipFill>
        <p:spPr>
          <a:xfrm>
            <a:off x="0" y="0"/>
            <a:ext cx="12192000" cy="6621978"/>
          </a:xfrm>
          <a:prstGeom prst="rect">
            <a:avLst/>
          </a:prstGeom>
        </p:spPr>
      </p:pic>
      <p:sp>
        <p:nvSpPr>
          <p:cNvPr id="29" name="Title 1"/>
          <p:cNvSpPr>
            <a:spLocks noGrp="1"/>
          </p:cNvSpPr>
          <p:nvPr>
            <p:ph type="ctrTitle" hasCustomPrompt="1"/>
          </p:nvPr>
        </p:nvSpPr>
        <p:spPr>
          <a:xfrm>
            <a:off x="741950" y="1725497"/>
            <a:ext cx="8135351" cy="1114964"/>
          </a:xfrm>
        </p:spPr>
        <p:txBody>
          <a:bodyPr anchor="b">
            <a:normAutofit/>
          </a:bodyPr>
          <a:lstStyle>
            <a:lvl1pPr marL="0" indent="0" algn="l">
              <a:defRPr sz="2625" baseline="0">
                <a:solidFill>
                  <a:schemeClr val="tx1">
                    <a:lumMod val="50000"/>
                  </a:schemeClr>
                </a:solidFill>
              </a:defRPr>
            </a:lvl1pPr>
          </a:lstStyle>
          <a:p>
            <a:br>
              <a:rPr lang="en-US" dirty="0"/>
            </a:br>
            <a:r>
              <a:rPr lang="en-US" dirty="0"/>
              <a:t>Cover Main heading – Black, allow</a:t>
            </a:r>
            <a:br>
              <a:rPr lang="en-US" dirty="0"/>
            </a:br>
            <a:r>
              <a:rPr lang="en-US" dirty="0"/>
              <a:t>for max. two lines in Trebuchet 35pt</a:t>
            </a:r>
          </a:p>
        </p:txBody>
      </p:sp>
      <p:sp>
        <p:nvSpPr>
          <p:cNvPr id="30" name="Subtitle 2"/>
          <p:cNvSpPr>
            <a:spLocks noGrp="1"/>
          </p:cNvSpPr>
          <p:nvPr>
            <p:ph type="subTitle" idx="1" hasCustomPrompt="1"/>
          </p:nvPr>
        </p:nvSpPr>
        <p:spPr>
          <a:xfrm>
            <a:off x="757994" y="2887950"/>
            <a:ext cx="5706975" cy="707878"/>
          </a:xfrm>
        </p:spPr>
        <p:txBody>
          <a:bodyPr>
            <a:normAutofit/>
          </a:bodyPr>
          <a:lstStyle>
            <a:lvl1pPr marL="0" indent="0" algn="l">
              <a:lnSpc>
                <a:spcPct val="100000"/>
              </a:lnSpc>
              <a:spcBef>
                <a:spcPts val="0"/>
              </a:spcBef>
              <a:buNone/>
              <a:defRPr sz="1200" baseline="0">
                <a:solidFill>
                  <a:schemeClr val="tx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 heading – Allow for maximum two lines </a:t>
            </a:r>
            <a:br>
              <a:rPr lang="en-US" dirty="0"/>
            </a:br>
            <a:r>
              <a:rPr lang="en-US" dirty="0"/>
              <a:t>in Trebuchet 16pt</a:t>
            </a:r>
          </a:p>
        </p:txBody>
      </p:sp>
      <p:pic>
        <p:nvPicPr>
          <p:cNvPr id="31" name="Picture 30"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r="-1227"/>
          <a:stretch/>
        </p:blipFill>
        <p:spPr>
          <a:xfrm>
            <a:off x="733288" y="472396"/>
            <a:ext cx="1755915" cy="924772"/>
          </a:xfrm>
          <a:prstGeom prst="rect">
            <a:avLst/>
          </a:prstGeom>
        </p:spPr>
      </p:pic>
      <p:sp>
        <p:nvSpPr>
          <p:cNvPr id="32" name="Text Placeholder 9"/>
          <p:cNvSpPr>
            <a:spLocks noGrp="1"/>
          </p:cNvSpPr>
          <p:nvPr>
            <p:ph type="body" sz="quarter" idx="13" hasCustomPrompt="1"/>
          </p:nvPr>
        </p:nvSpPr>
        <p:spPr>
          <a:xfrm>
            <a:off x="757994" y="3595830"/>
            <a:ext cx="3316703" cy="313041"/>
          </a:xfrm>
        </p:spPr>
        <p:txBody>
          <a:bodyPr/>
          <a:lstStyle>
            <a:lvl1pPr>
              <a:defRPr sz="1050">
                <a:solidFill>
                  <a:schemeClr val="tx1">
                    <a:lumMod val="50000"/>
                  </a:schemeClr>
                </a:solidFill>
              </a:defRPr>
            </a:lvl1pPr>
          </a:lstStyle>
          <a:p>
            <a:pPr lvl="0"/>
            <a:r>
              <a:rPr lang="en-US" dirty="0"/>
              <a:t>DD.MM.YY - Trebuchet 14pt</a:t>
            </a:r>
          </a:p>
        </p:txBody>
      </p:sp>
      <p:sp>
        <p:nvSpPr>
          <p:cNvPr id="4" name="TextBox 3"/>
          <p:cNvSpPr txBox="1"/>
          <p:nvPr userDrawn="1"/>
        </p:nvSpPr>
        <p:spPr>
          <a:xfrm>
            <a:off x="743604" y="6388476"/>
            <a:ext cx="7123387" cy="230832"/>
          </a:xfrm>
          <a:prstGeom prst="rect">
            <a:avLst/>
          </a:prstGeom>
          <a:noFill/>
        </p:spPr>
        <p:txBody>
          <a:bodyPr wrap="square" rtlCol="0">
            <a:spAutoFit/>
          </a:bodyPr>
          <a:lstStyle/>
          <a:p>
            <a:r>
              <a:rPr lang="en-AU" sz="900" dirty="0"/>
              <a:t>@ Murdoch</a:t>
            </a:r>
            <a:r>
              <a:rPr lang="en-AU" sz="900" baseline="0" dirty="0"/>
              <a:t> Children’s Research Institute, 2017</a:t>
            </a:r>
            <a:endParaRPr lang="en-AU" sz="900" dirty="0"/>
          </a:p>
        </p:txBody>
      </p:sp>
    </p:spTree>
    <p:extLst>
      <p:ext uri="{BB962C8B-B14F-4D97-AF65-F5344CB8AC3E}">
        <p14:creationId xmlns:p14="http://schemas.microsoft.com/office/powerpoint/2010/main" val="3779602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649764"/>
          </a:xfrm>
          <a:prstGeom prst="rect">
            <a:avLst/>
          </a:prstGeom>
        </p:spPr>
      </p:pic>
      <p:sp>
        <p:nvSpPr>
          <p:cNvPr id="29" name="Title 1"/>
          <p:cNvSpPr>
            <a:spLocks noGrp="1"/>
          </p:cNvSpPr>
          <p:nvPr>
            <p:ph type="ctrTitle" hasCustomPrompt="1"/>
          </p:nvPr>
        </p:nvSpPr>
        <p:spPr>
          <a:xfrm>
            <a:off x="741950" y="1725497"/>
            <a:ext cx="8135351" cy="1114964"/>
          </a:xfrm>
        </p:spPr>
        <p:txBody>
          <a:bodyPr anchor="b">
            <a:normAutofit/>
          </a:bodyPr>
          <a:lstStyle>
            <a:lvl1pPr marL="0" indent="0" algn="l">
              <a:defRPr sz="2625" baseline="0">
                <a:solidFill>
                  <a:schemeClr val="tx1">
                    <a:lumMod val="50000"/>
                  </a:schemeClr>
                </a:solidFill>
              </a:defRPr>
            </a:lvl1pPr>
          </a:lstStyle>
          <a:p>
            <a:br>
              <a:rPr lang="en-US" dirty="0"/>
            </a:br>
            <a:r>
              <a:rPr lang="en-US" dirty="0"/>
              <a:t>Cover Main heading – Black, allow</a:t>
            </a:r>
            <a:br>
              <a:rPr lang="en-US" dirty="0"/>
            </a:br>
            <a:r>
              <a:rPr lang="en-US" dirty="0"/>
              <a:t>for max. two lines in Trebuchet 35pt</a:t>
            </a:r>
          </a:p>
        </p:txBody>
      </p:sp>
      <p:sp>
        <p:nvSpPr>
          <p:cNvPr id="30" name="Subtitle 2"/>
          <p:cNvSpPr>
            <a:spLocks noGrp="1"/>
          </p:cNvSpPr>
          <p:nvPr>
            <p:ph type="subTitle" idx="1" hasCustomPrompt="1"/>
          </p:nvPr>
        </p:nvSpPr>
        <p:spPr>
          <a:xfrm>
            <a:off x="757994" y="2887950"/>
            <a:ext cx="5706975" cy="707878"/>
          </a:xfrm>
        </p:spPr>
        <p:txBody>
          <a:bodyPr>
            <a:normAutofit/>
          </a:bodyPr>
          <a:lstStyle>
            <a:lvl1pPr marL="0" indent="0" algn="l">
              <a:lnSpc>
                <a:spcPct val="100000"/>
              </a:lnSpc>
              <a:spcBef>
                <a:spcPts val="0"/>
              </a:spcBef>
              <a:buNone/>
              <a:defRPr sz="1200" baseline="0">
                <a:solidFill>
                  <a:srgbClr val="000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 heading – Allow for maximum two lines</a:t>
            </a:r>
            <a:br>
              <a:rPr lang="en-US" dirty="0"/>
            </a:br>
            <a:r>
              <a:rPr lang="en-US" dirty="0"/>
              <a:t>in Trebuchet 16pt</a:t>
            </a:r>
          </a:p>
        </p:txBody>
      </p:sp>
      <p:pic>
        <p:nvPicPr>
          <p:cNvPr id="31" name="Picture 30"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r="-1227"/>
          <a:stretch/>
        </p:blipFill>
        <p:spPr>
          <a:xfrm>
            <a:off x="733288" y="472396"/>
            <a:ext cx="1755915" cy="924772"/>
          </a:xfrm>
          <a:prstGeom prst="rect">
            <a:avLst/>
          </a:prstGeom>
        </p:spPr>
      </p:pic>
      <p:sp>
        <p:nvSpPr>
          <p:cNvPr id="32" name="Text Placeholder 9"/>
          <p:cNvSpPr>
            <a:spLocks noGrp="1"/>
          </p:cNvSpPr>
          <p:nvPr>
            <p:ph type="body" sz="quarter" idx="13" hasCustomPrompt="1"/>
          </p:nvPr>
        </p:nvSpPr>
        <p:spPr>
          <a:xfrm>
            <a:off x="757994" y="3595830"/>
            <a:ext cx="3316703" cy="313041"/>
          </a:xfrm>
        </p:spPr>
        <p:txBody>
          <a:bodyPr/>
          <a:lstStyle>
            <a:lvl1pPr>
              <a:defRPr sz="1050">
                <a:solidFill>
                  <a:srgbClr val="000000"/>
                </a:solidFill>
              </a:defRPr>
            </a:lvl1pPr>
          </a:lstStyle>
          <a:p>
            <a:pPr lvl="0"/>
            <a:r>
              <a:rPr lang="en-US" dirty="0"/>
              <a:t>DD.MM.YY - Trebuchet 14pt</a:t>
            </a:r>
          </a:p>
        </p:txBody>
      </p:sp>
      <p:sp>
        <p:nvSpPr>
          <p:cNvPr id="10" name="TextBox 9"/>
          <p:cNvSpPr txBox="1"/>
          <p:nvPr userDrawn="1"/>
        </p:nvSpPr>
        <p:spPr>
          <a:xfrm>
            <a:off x="743604" y="6388476"/>
            <a:ext cx="7123387" cy="230832"/>
          </a:xfrm>
          <a:prstGeom prst="rect">
            <a:avLst/>
          </a:prstGeom>
          <a:noFill/>
        </p:spPr>
        <p:txBody>
          <a:bodyPr wrap="square" rtlCol="0">
            <a:spAutoFit/>
          </a:bodyPr>
          <a:lstStyle/>
          <a:p>
            <a:r>
              <a:rPr lang="en-AU" sz="900" dirty="0"/>
              <a:t>@ Murdoch</a:t>
            </a:r>
            <a:r>
              <a:rPr lang="en-AU" sz="900" baseline="0" dirty="0"/>
              <a:t> Children’s Research Institute, 2017</a:t>
            </a:r>
            <a:endParaRPr lang="en-AU" sz="900" dirty="0"/>
          </a:p>
        </p:txBody>
      </p:sp>
    </p:spTree>
    <p:extLst>
      <p:ext uri="{BB962C8B-B14F-4D97-AF65-F5344CB8AC3E}">
        <p14:creationId xmlns:p14="http://schemas.microsoft.com/office/powerpoint/2010/main" val="2299179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0" name="Picture 9" descr="iStock_000040965646_Lar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8001"/>
          </a:xfrm>
          <a:prstGeom prst="rect">
            <a:avLst/>
          </a:prstGeom>
        </p:spPr>
      </p:pic>
      <p:sp>
        <p:nvSpPr>
          <p:cNvPr id="23" name="Title 1"/>
          <p:cNvSpPr>
            <a:spLocks noGrp="1"/>
          </p:cNvSpPr>
          <p:nvPr>
            <p:ph type="ctrTitle" hasCustomPrompt="1"/>
          </p:nvPr>
        </p:nvSpPr>
        <p:spPr>
          <a:xfrm>
            <a:off x="741950" y="1725497"/>
            <a:ext cx="8065167" cy="1114964"/>
          </a:xfrm>
        </p:spPr>
        <p:txBody>
          <a:bodyPr anchor="b">
            <a:normAutofit/>
          </a:bodyPr>
          <a:lstStyle>
            <a:lvl1pPr marL="0" indent="0" algn="l">
              <a:defRPr sz="2625" baseline="0">
                <a:solidFill>
                  <a:schemeClr val="tx1">
                    <a:lumMod val="50000"/>
                  </a:schemeClr>
                </a:solidFill>
              </a:defRPr>
            </a:lvl1pPr>
          </a:lstStyle>
          <a:p>
            <a:br>
              <a:rPr lang="en-US" dirty="0"/>
            </a:br>
            <a:r>
              <a:rPr lang="en-US" dirty="0"/>
              <a:t>Cover Main heading – Black, allow</a:t>
            </a:r>
            <a:br>
              <a:rPr lang="en-US" dirty="0"/>
            </a:br>
            <a:r>
              <a:rPr lang="en-US" dirty="0"/>
              <a:t>for max. two lines in Trebuchet 35pt</a:t>
            </a:r>
          </a:p>
        </p:txBody>
      </p:sp>
      <p:sp>
        <p:nvSpPr>
          <p:cNvPr id="24" name="Subtitle 2"/>
          <p:cNvSpPr>
            <a:spLocks noGrp="1"/>
          </p:cNvSpPr>
          <p:nvPr>
            <p:ph type="subTitle" idx="1" hasCustomPrompt="1"/>
          </p:nvPr>
        </p:nvSpPr>
        <p:spPr>
          <a:xfrm>
            <a:off x="757994" y="2887950"/>
            <a:ext cx="5706975" cy="707878"/>
          </a:xfrm>
        </p:spPr>
        <p:txBody>
          <a:bodyPr>
            <a:normAutofit/>
          </a:bodyPr>
          <a:lstStyle>
            <a:lvl1pPr marL="0" indent="0" algn="l">
              <a:lnSpc>
                <a:spcPct val="100000"/>
              </a:lnSpc>
              <a:spcBef>
                <a:spcPts val="0"/>
              </a:spcBef>
              <a:buNone/>
              <a:defRPr sz="1200" baseline="0">
                <a:solidFill>
                  <a:schemeClr val="tx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 heading – Allow for maximum two lines in </a:t>
            </a:r>
            <a:br>
              <a:rPr lang="en-US" dirty="0"/>
            </a:br>
            <a:r>
              <a:rPr lang="en-US" dirty="0"/>
              <a:t>Trebuchet 16pt</a:t>
            </a:r>
          </a:p>
        </p:txBody>
      </p:sp>
      <p:pic>
        <p:nvPicPr>
          <p:cNvPr id="25" name="Picture 24"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r="-1227"/>
          <a:stretch/>
        </p:blipFill>
        <p:spPr>
          <a:xfrm>
            <a:off x="733288" y="472396"/>
            <a:ext cx="1755915" cy="924772"/>
          </a:xfrm>
          <a:prstGeom prst="rect">
            <a:avLst/>
          </a:prstGeom>
        </p:spPr>
      </p:pic>
      <p:sp>
        <p:nvSpPr>
          <p:cNvPr id="26" name="Text Placeholder 9"/>
          <p:cNvSpPr>
            <a:spLocks noGrp="1"/>
          </p:cNvSpPr>
          <p:nvPr>
            <p:ph type="body" sz="quarter" idx="13" hasCustomPrompt="1"/>
          </p:nvPr>
        </p:nvSpPr>
        <p:spPr>
          <a:xfrm>
            <a:off x="757994" y="3595830"/>
            <a:ext cx="3316703" cy="313041"/>
          </a:xfrm>
        </p:spPr>
        <p:txBody>
          <a:bodyPr/>
          <a:lstStyle>
            <a:lvl1pPr>
              <a:defRPr sz="1050">
                <a:solidFill>
                  <a:schemeClr val="tx1">
                    <a:lumMod val="50000"/>
                  </a:schemeClr>
                </a:solidFill>
              </a:defRPr>
            </a:lvl1pPr>
          </a:lstStyle>
          <a:p>
            <a:pPr lvl="0"/>
            <a:r>
              <a:rPr lang="en-US" dirty="0"/>
              <a:t>DD.MM.YY - Trebuchet 14pt</a:t>
            </a:r>
          </a:p>
        </p:txBody>
      </p:sp>
      <p:sp>
        <p:nvSpPr>
          <p:cNvPr id="8" name="TextBox 7"/>
          <p:cNvSpPr txBox="1"/>
          <p:nvPr userDrawn="1"/>
        </p:nvSpPr>
        <p:spPr>
          <a:xfrm>
            <a:off x="743604" y="6388476"/>
            <a:ext cx="7123387" cy="230832"/>
          </a:xfrm>
          <a:prstGeom prst="rect">
            <a:avLst/>
          </a:prstGeom>
          <a:noFill/>
        </p:spPr>
        <p:txBody>
          <a:bodyPr wrap="square" rtlCol="0">
            <a:spAutoFit/>
          </a:bodyPr>
          <a:lstStyle/>
          <a:p>
            <a:r>
              <a:rPr lang="en-AU" sz="900" dirty="0"/>
              <a:t>@ Murdoch</a:t>
            </a:r>
            <a:r>
              <a:rPr lang="en-AU" sz="900" baseline="0" dirty="0"/>
              <a:t> Children’s Research Institute, 2017</a:t>
            </a:r>
            <a:endParaRPr lang="en-AU" sz="900" dirty="0"/>
          </a:p>
        </p:txBody>
      </p:sp>
    </p:spTree>
    <p:extLst>
      <p:ext uri="{BB962C8B-B14F-4D97-AF65-F5344CB8AC3E}">
        <p14:creationId xmlns:p14="http://schemas.microsoft.com/office/powerpoint/2010/main" val="3473608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Picture 10" descr="iStock_000000236824_Medium.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2191999" cy="6858000"/>
          </a:xfrm>
          <a:prstGeom prst="rect">
            <a:avLst/>
          </a:prstGeom>
        </p:spPr>
      </p:pic>
      <p:grpSp>
        <p:nvGrpSpPr>
          <p:cNvPr id="12" name="Group 11"/>
          <p:cNvGrpSpPr/>
          <p:nvPr userDrawn="1"/>
        </p:nvGrpSpPr>
        <p:grpSpPr>
          <a:xfrm>
            <a:off x="730395" y="499774"/>
            <a:ext cx="1729615" cy="924772"/>
            <a:chOff x="6836367" y="0"/>
            <a:chExt cx="4634688" cy="2478024"/>
          </a:xfrm>
        </p:grpSpPr>
        <p:pic>
          <p:nvPicPr>
            <p:cNvPr id="7" name="Picture 6"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36367" y="0"/>
              <a:ext cx="2378143" cy="2478024"/>
            </a:xfrm>
            <a:prstGeom prst="rect">
              <a:avLst/>
            </a:prstGeom>
          </p:spPr>
        </p:pic>
        <p:pic>
          <p:nvPicPr>
            <p:cNvPr id="9" name="Picture 8" descr="MCRI_Logo_Reversed.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214510" y="0"/>
              <a:ext cx="2256545" cy="2478024"/>
            </a:xfrm>
            <a:prstGeom prst="rect">
              <a:avLst/>
            </a:prstGeom>
          </p:spPr>
        </p:pic>
      </p:grpSp>
      <p:sp>
        <p:nvSpPr>
          <p:cNvPr id="28" name="Title 1"/>
          <p:cNvSpPr>
            <a:spLocks noGrp="1"/>
          </p:cNvSpPr>
          <p:nvPr>
            <p:ph type="ctrTitle" hasCustomPrompt="1"/>
          </p:nvPr>
        </p:nvSpPr>
        <p:spPr>
          <a:xfrm>
            <a:off x="741950" y="1725497"/>
            <a:ext cx="7717625" cy="1114964"/>
          </a:xfrm>
        </p:spPr>
        <p:txBody>
          <a:bodyPr anchor="b">
            <a:normAutofit/>
          </a:bodyPr>
          <a:lstStyle>
            <a:lvl1pPr marL="0" indent="0" algn="l">
              <a:defRPr sz="2625" baseline="0">
                <a:solidFill>
                  <a:schemeClr val="bg1"/>
                </a:solidFill>
              </a:defRPr>
            </a:lvl1pPr>
          </a:lstStyle>
          <a:p>
            <a:br>
              <a:rPr lang="en-US" dirty="0"/>
            </a:br>
            <a:r>
              <a:rPr lang="en-US" dirty="0"/>
              <a:t>Cover Main heading – White, allow</a:t>
            </a:r>
            <a:br>
              <a:rPr lang="en-US" dirty="0"/>
            </a:br>
            <a:r>
              <a:rPr lang="en-US" dirty="0"/>
              <a:t>for max. two lines in Trebuchet 35pt</a:t>
            </a:r>
          </a:p>
        </p:txBody>
      </p:sp>
      <p:sp>
        <p:nvSpPr>
          <p:cNvPr id="29" name="Subtitle 2"/>
          <p:cNvSpPr>
            <a:spLocks noGrp="1"/>
          </p:cNvSpPr>
          <p:nvPr>
            <p:ph type="subTitle" idx="1" hasCustomPrompt="1"/>
          </p:nvPr>
        </p:nvSpPr>
        <p:spPr>
          <a:xfrm>
            <a:off x="757994" y="2887950"/>
            <a:ext cx="5706975" cy="707878"/>
          </a:xfrm>
        </p:spPr>
        <p:txBody>
          <a:bodyPr>
            <a:normAutofit/>
          </a:bodyPr>
          <a:lstStyle>
            <a:lvl1pPr marL="0" indent="0" algn="l">
              <a:lnSpc>
                <a:spcPct val="100000"/>
              </a:lnSpc>
              <a:spcBef>
                <a:spcPts val="0"/>
              </a:spcBef>
              <a:buNone/>
              <a:defRPr sz="12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 heading – Allow for maximum two lines </a:t>
            </a:r>
            <a:br>
              <a:rPr lang="en-US" dirty="0"/>
            </a:br>
            <a:r>
              <a:rPr lang="en-US" dirty="0"/>
              <a:t>in Trebuchet 16pt</a:t>
            </a:r>
          </a:p>
        </p:txBody>
      </p:sp>
      <p:sp>
        <p:nvSpPr>
          <p:cNvPr id="31" name="Text Placeholder 9"/>
          <p:cNvSpPr>
            <a:spLocks noGrp="1"/>
          </p:cNvSpPr>
          <p:nvPr>
            <p:ph type="body" sz="quarter" idx="13" hasCustomPrompt="1"/>
          </p:nvPr>
        </p:nvSpPr>
        <p:spPr>
          <a:xfrm>
            <a:off x="757994" y="3595830"/>
            <a:ext cx="3316703" cy="313041"/>
          </a:xfrm>
        </p:spPr>
        <p:txBody>
          <a:bodyPr/>
          <a:lstStyle>
            <a:lvl1pPr>
              <a:defRPr sz="1050">
                <a:solidFill>
                  <a:schemeClr val="bg1"/>
                </a:solidFill>
              </a:defRPr>
            </a:lvl1pPr>
          </a:lstStyle>
          <a:p>
            <a:pPr lvl="0"/>
            <a:r>
              <a:rPr lang="en-US" dirty="0"/>
              <a:t>DD.MM.YY - Trebuchet 14pt</a:t>
            </a:r>
          </a:p>
        </p:txBody>
      </p:sp>
      <p:sp>
        <p:nvSpPr>
          <p:cNvPr id="10" name="TextBox 9"/>
          <p:cNvSpPr txBox="1"/>
          <p:nvPr userDrawn="1"/>
        </p:nvSpPr>
        <p:spPr>
          <a:xfrm>
            <a:off x="743604" y="6388476"/>
            <a:ext cx="7123387" cy="230832"/>
          </a:xfrm>
          <a:prstGeom prst="rect">
            <a:avLst/>
          </a:prstGeom>
          <a:noFill/>
        </p:spPr>
        <p:txBody>
          <a:bodyPr wrap="square" rtlCol="0">
            <a:spAutoFit/>
          </a:bodyPr>
          <a:lstStyle/>
          <a:p>
            <a:r>
              <a:rPr lang="en-AU" sz="900" dirty="0">
                <a:solidFill>
                  <a:schemeClr val="bg1"/>
                </a:solidFill>
              </a:rPr>
              <a:t>@ Murdoch</a:t>
            </a:r>
            <a:r>
              <a:rPr lang="en-AU" sz="900" baseline="0" dirty="0">
                <a:solidFill>
                  <a:schemeClr val="bg1"/>
                </a:solidFill>
              </a:rPr>
              <a:t> Children’s Research Institute, 2017</a:t>
            </a:r>
            <a:endParaRPr lang="en-AU" sz="900" dirty="0">
              <a:solidFill>
                <a:schemeClr val="bg1"/>
              </a:solidFill>
            </a:endParaRPr>
          </a:p>
        </p:txBody>
      </p:sp>
    </p:spTree>
    <p:extLst>
      <p:ext uri="{BB962C8B-B14F-4D97-AF65-F5344CB8AC3E}">
        <p14:creationId xmlns:p14="http://schemas.microsoft.com/office/powerpoint/2010/main" val="3282314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1268" y="926030"/>
            <a:ext cx="9869033" cy="734484"/>
          </a:xfrm>
          <a:prstGeom prst="rect">
            <a:avLst/>
          </a:prstGeom>
        </p:spPr>
        <p:txBody>
          <a:bodyPr lIns="0" tIns="0" rIns="0" bIns="0"/>
          <a:lstStyle>
            <a:lvl1pPr algn="l">
              <a:defRPr sz="3467" b="1">
                <a:solidFill>
                  <a:srgbClr val="0A9ABC"/>
                </a:solidFill>
                <a:latin typeface="Open Sans"/>
                <a:cs typeface="Open Sans"/>
              </a:defRPr>
            </a:lvl1pPr>
          </a:lstStyle>
          <a:p>
            <a:r>
              <a:rPr lang="en-AU" dirty="0"/>
              <a:t>Click to edit Master title style</a:t>
            </a:r>
            <a:endParaRPr lang="en-US" dirty="0"/>
          </a:p>
        </p:txBody>
      </p:sp>
      <p:sp>
        <p:nvSpPr>
          <p:cNvPr id="5" name="Subtitle 2"/>
          <p:cNvSpPr>
            <a:spLocks noGrp="1"/>
          </p:cNvSpPr>
          <p:nvPr>
            <p:ph type="subTitle" idx="1" hasCustomPrompt="1"/>
          </p:nvPr>
        </p:nvSpPr>
        <p:spPr>
          <a:xfrm>
            <a:off x="1091268" y="1813246"/>
            <a:ext cx="9869033" cy="4246460"/>
          </a:xfrm>
          <a:prstGeom prst="rect">
            <a:avLst/>
          </a:prstGeom>
          <a:solidFill>
            <a:srgbClr val="FFFFFE"/>
          </a:solidFill>
        </p:spPr>
        <p:txBody>
          <a:bodyPr lIns="0" tIns="0" rIns="0" bIns="0"/>
          <a:lstStyle>
            <a:lvl1pPr marL="0" indent="0" algn="l">
              <a:spcBef>
                <a:spcPts val="0"/>
              </a:spcBef>
              <a:spcAft>
                <a:spcPts val="1067"/>
              </a:spcAft>
              <a:buNone/>
              <a:defRPr sz="2400">
                <a:solidFill>
                  <a:schemeClr val="tx1"/>
                </a:solidFill>
                <a:latin typeface="Open San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en-AU" dirty="0"/>
              <a:t>Click to edit Master text styles</a:t>
            </a:r>
          </a:p>
        </p:txBody>
      </p:sp>
    </p:spTree>
    <p:extLst>
      <p:ext uri="{BB962C8B-B14F-4D97-AF65-F5344CB8AC3E}">
        <p14:creationId xmlns:p14="http://schemas.microsoft.com/office/powerpoint/2010/main" val="1573074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8" name="Picture 7" descr="iStock_000059475808_Lar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358591"/>
            <a:ext cx="12192000" cy="7216591"/>
          </a:xfrm>
          <a:prstGeom prst="rect">
            <a:avLst/>
          </a:prstGeom>
        </p:spPr>
      </p:pic>
      <p:sp>
        <p:nvSpPr>
          <p:cNvPr id="23" name="Title 1"/>
          <p:cNvSpPr>
            <a:spLocks noGrp="1"/>
          </p:cNvSpPr>
          <p:nvPr>
            <p:ph type="ctrTitle" hasCustomPrompt="1"/>
          </p:nvPr>
        </p:nvSpPr>
        <p:spPr>
          <a:xfrm>
            <a:off x="741950" y="1725497"/>
            <a:ext cx="8065167" cy="1114964"/>
          </a:xfrm>
        </p:spPr>
        <p:txBody>
          <a:bodyPr anchor="b">
            <a:normAutofit/>
          </a:bodyPr>
          <a:lstStyle>
            <a:lvl1pPr marL="0" indent="0" algn="l">
              <a:defRPr sz="2625" baseline="0">
                <a:solidFill>
                  <a:schemeClr val="tx1">
                    <a:lumMod val="50000"/>
                  </a:schemeClr>
                </a:solidFill>
              </a:defRPr>
            </a:lvl1pPr>
          </a:lstStyle>
          <a:p>
            <a:br>
              <a:rPr lang="en-US" dirty="0"/>
            </a:br>
            <a:r>
              <a:rPr lang="en-US" dirty="0"/>
              <a:t>Cover Main heading – Black, allow</a:t>
            </a:r>
            <a:br>
              <a:rPr lang="en-US" dirty="0"/>
            </a:br>
            <a:r>
              <a:rPr lang="en-US" dirty="0"/>
              <a:t>for max. two lines in Trebuchet 35pt</a:t>
            </a:r>
          </a:p>
        </p:txBody>
      </p:sp>
      <p:sp>
        <p:nvSpPr>
          <p:cNvPr id="24" name="Subtitle 2"/>
          <p:cNvSpPr>
            <a:spLocks noGrp="1"/>
          </p:cNvSpPr>
          <p:nvPr>
            <p:ph type="subTitle" idx="1" hasCustomPrompt="1"/>
          </p:nvPr>
        </p:nvSpPr>
        <p:spPr>
          <a:xfrm>
            <a:off x="757994" y="2887950"/>
            <a:ext cx="5706975" cy="707878"/>
          </a:xfrm>
        </p:spPr>
        <p:txBody>
          <a:bodyPr>
            <a:normAutofit/>
          </a:bodyPr>
          <a:lstStyle>
            <a:lvl1pPr marL="0" indent="0" algn="l">
              <a:lnSpc>
                <a:spcPct val="100000"/>
              </a:lnSpc>
              <a:spcBef>
                <a:spcPts val="0"/>
              </a:spcBef>
              <a:buNone/>
              <a:defRPr sz="1200" baseline="0">
                <a:solidFill>
                  <a:schemeClr val="tx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 heading – Allow for maximum two lines </a:t>
            </a:r>
            <a:br>
              <a:rPr lang="en-US" dirty="0"/>
            </a:br>
            <a:r>
              <a:rPr lang="en-US" dirty="0"/>
              <a:t>in Trebuchet 16pt</a:t>
            </a:r>
          </a:p>
        </p:txBody>
      </p:sp>
      <p:pic>
        <p:nvPicPr>
          <p:cNvPr id="25" name="Picture 24"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r="-1227"/>
          <a:stretch/>
        </p:blipFill>
        <p:spPr>
          <a:xfrm>
            <a:off x="733288" y="472396"/>
            <a:ext cx="1755915" cy="924772"/>
          </a:xfrm>
          <a:prstGeom prst="rect">
            <a:avLst/>
          </a:prstGeom>
        </p:spPr>
      </p:pic>
      <p:sp>
        <p:nvSpPr>
          <p:cNvPr id="26" name="Text Placeholder 9"/>
          <p:cNvSpPr>
            <a:spLocks noGrp="1"/>
          </p:cNvSpPr>
          <p:nvPr>
            <p:ph type="body" sz="quarter" idx="13" hasCustomPrompt="1"/>
          </p:nvPr>
        </p:nvSpPr>
        <p:spPr>
          <a:xfrm>
            <a:off x="757994" y="3595830"/>
            <a:ext cx="3316703" cy="313041"/>
          </a:xfrm>
        </p:spPr>
        <p:txBody>
          <a:bodyPr/>
          <a:lstStyle>
            <a:lvl1pPr>
              <a:defRPr sz="1050">
                <a:solidFill>
                  <a:schemeClr val="tx1">
                    <a:lumMod val="50000"/>
                  </a:schemeClr>
                </a:solidFill>
              </a:defRPr>
            </a:lvl1pPr>
          </a:lstStyle>
          <a:p>
            <a:pPr lvl="0"/>
            <a:r>
              <a:rPr lang="en-US" dirty="0"/>
              <a:t>DD.MM.YY - Trebuchet 14pt</a:t>
            </a:r>
          </a:p>
        </p:txBody>
      </p:sp>
      <p:sp>
        <p:nvSpPr>
          <p:cNvPr id="9" name="TextBox 8"/>
          <p:cNvSpPr txBox="1"/>
          <p:nvPr userDrawn="1"/>
        </p:nvSpPr>
        <p:spPr>
          <a:xfrm>
            <a:off x="743604" y="6388476"/>
            <a:ext cx="7123387" cy="230832"/>
          </a:xfrm>
          <a:prstGeom prst="rect">
            <a:avLst/>
          </a:prstGeom>
          <a:noFill/>
        </p:spPr>
        <p:txBody>
          <a:bodyPr wrap="square" rtlCol="0">
            <a:spAutoFit/>
          </a:bodyPr>
          <a:lstStyle/>
          <a:p>
            <a:r>
              <a:rPr lang="en-AU" sz="900" dirty="0"/>
              <a:t>@ Murdoch</a:t>
            </a:r>
            <a:r>
              <a:rPr lang="en-AU" sz="900" baseline="0" dirty="0"/>
              <a:t> Children’s Research Institute, 2017</a:t>
            </a:r>
            <a:endParaRPr lang="en-AU" sz="900" dirty="0"/>
          </a:p>
        </p:txBody>
      </p:sp>
    </p:spTree>
    <p:extLst>
      <p:ext uri="{BB962C8B-B14F-4D97-AF65-F5344CB8AC3E}">
        <p14:creationId xmlns:p14="http://schemas.microsoft.com/office/powerpoint/2010/main" val="2597764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3" name="Picture 12" descr="MCRI-3917.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grpSp>
        <p:nvGrpSpPr>
          <p:cNvPr id="12" name="Group 11"/>
          <p:cNvGrpSpPr/>
          <p:nvPr userDrawn="1"/>
        </p:nvGrpSpPr>
        <p:grpSpPr>
          <a:xfrm>
            <a:off x="730395" y="499774"/>
            <a:ext cx="1729615" cy="924772"/>
            <a:chOff x="6836367" y="0"/>
            <a:chExt cx="4634688" cy="2478024"/>
          </a:xfrm>
        </p:grpSpPr>
        <p:pic>
          <p:nvPicPr>
            <p:cNvPr id="7" name="Picture 6"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36367" y="0"/>
              <a:ext cx="2378143" cy="2478024"/>
            </a:xfrm>
            <a:prstGeom prst="rect">
              <a:avLst/>
            </a:prstGeom>
          </p:spPr>
        </p:pic>
        <p:pic>
          <p:nvPicPr>
            <p:cNvPr id="9" name="Picture 8" descr="MCRI_Logo_Reversed.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214510" y="0"/>
              <a:ext cx="2256545" cy="2478024"/>
            </a:xfrm>
            <a:prstGeom prst="rect">
              <a:avLst/>
            </a:prstGeom>
          </p:spPr>
        </p:pic>
      </p:grpSp>
      <p:sp>
        <p:nvSpPr>
          <p:cNvPr id="28" name="Title 1"/>
          <p:cNvSpPr>
            <a:spLocks noGrp="1"/>
          </p:cNvSpPr>
          <p:nvPr>
            <p:ph type="ctrTitle" hasCustomPrompt="1"/>
          </p:nvPr>
        </p:nvSpPr>
        <p:spPr>
          <a:xfrm>
            <a:off x="741950" y="1725497"/>
            <a:ext cx="7717625" cy="1114964"/>
          </a:xfrm>
        </p:spPr>
        <p:txBody>
          <a:bodyPr anchor="b">
            <a:normAutofit/>
          </a:bodyPr>
          <a:lstStyle>
            <a:lvl1pPr marL="0" indent="0" algn="l">
              <a:defRPr sz="2625" baseline="0">
                <a:solidFill>
                  <a:schemeClr val="bg1"/>
                </a:solidFill>
              </a:defRPr>
            </a:lvl1pPr>
          </a:lstStyle>
          <a:p>
            <a:br>
              <a:rPr lang="en-US" dirty="0"/>
            </a:br>
            <a:r>
              <a:rPr lang="en-US" dirty="0"/>
              <a:t>Cover Main heading – White, allow</a:t>
            </a:r>
            <a:br>
              <a:rPr lang="en-US" dirty="0"/>
            </a:br>
            <a:r>
              <a:rPr lang="en-US" dirty="0"/>
              <a:t>for max. two lines in Trebuchet 35pt</a:t>
            </a:r>
          </a:p>
        </p:txBody>
      </p:sp>
      <p:sp>
        <p:nvSpPr>
          <p:cNvPr id="29" name="Subtitle 2"/>
          <p:cNvSpPr>
            <a:spLocks noGrp="1"/>
          </p:cNvSpPr>
          <p:nvPr>
            <p:ph type="subTitle" idx="1" hasCustomPrompt="1"/>
          </p:nvPr>
        </p:nvSpPr>
        <p:spPr>
          <a:xfrm>
            <a:off x="757994" y="2887950"/>
            <a:ext cx="5706975" cy="707878"/>
          </a:xfrm>
        </p:spPr>
        <p:txBody>
          <a:bodyPr>
            <a:normAutofit/>
          </a:bodyPr>
          <a:lstStyle>
            <a:lvl1pPr marL="0" indent="0" algn="l">
              <a:lnSpc>
                <a:spcPct val="100000"/>
              </a:lnSpc>
              <a:spcBef>
                <a:spcPts val="0"/>
              </a:spcBef>
              <a:buNone/>
              <a:defRPr sz="12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 heading – Allow for maximum two lines </a:t>
            </a:r>
            <a:br>
              <a:rPr lang="en-US" dirty="0"/>
            </a:br>
            <a:r>
              <a:rPr lang="en-US" dirty="0"/>
              <a:t>in Trebuchet 16pt</a:t>
            </a:r>
          </a:p>
        </p:txBody>
      </p:sp>
      <p:sp>
        <p:nvSpPr>
          <p:cNvPr id="31" name="Text Placeholder 9"/>
          <p:cNvSpPr>
            <a:spLocks noGrp="1"/>
          </p:cNvSpPr>
          <p:nvPr>
            <p:ph type="body" sz="quarter" idx="13" hasCustomPrompt="1"/>
          </p:nvPr>
        </p:nvSpPr>
        <p:spPr>
          <a:xfrm>
            <a:off x="757994" y="3595830"/>
            <a:ext cx="3316703" cy="313041"/>
          </a:xfrm>
        </p:spPr>
        <p:txBody>
          <a:bodyPr/>
          <a:lstStyle>
            <a:lvl1pPr>
              <a:defRPr sz="1050">
                <a:solidFill>
                  <a:schemeClr val="bg1"/>
                </a:solidFill>
              </a:defRPr>
            </a:lvl1pPr>
          </a:lstStyle>
          <a:p>
            <a:pPr lvl="0"/>
            <a:r>
              <a:rPr lang="en-US" dirty="0"/>
              <a:t>DD.MM.YY - Trebuchet 14pt</a:t>
            </a:r>
          </a:p>
        </p:txBody>
      </p:sp>
      <p:sp>
        <p:nvSpPr>
          <p:cNvPr id="10" name="TextBox 9"/>
          <p:cNvSpPr txBox="1"/>
          <p:nvPr userDrawn="1"/>
        </p:nvSpPr>
        <p:spPr>
          <a:xfrm>
            <a:off x="743604" y="6388476"/>
            <a:ext cx="7123387" cy="230832"/>
          </a:xfrm>
          <a:prstGeom prst="rect">
            <a:avLst/>
          </a:prstGeom>
          <a:noFill/>
        </p:spPr>
        <p:txBody>
          <a:bodyPr wrap="square" rtlCol="0">
            <a:spAutoFit/>
          </a:bodyPr>
          <a:lstStyle/>
          <a:p>
            <a:r>
              <a:rPr lang="en-AU" sz="900" dirty="0">
                <a:solidFill>
                  <a:schemeClr val="bg1"/>
                </a:solidFill>
              </a:rPr>
              <a:t>@ Murdoch</a:t>
            </a:r>
            <a:r>
              <a:rPr lang="en-AU" sz="900" baseline="0" dirty="0">
                <a:solidFill>
                  <a:schemeClr val="bg1"/>
                </a:solidFill>
              </a:rPr>
              <a:t> Children’s Research Institute, 2017</a:t>
            </a:r>
            <a:endParaRPr lang="en-AU" sz="900" dirty="0">
              <a:solidFill>
                <a:schemeClr val="bg1"/>
              </a:solidFill>
            </a:endParaRPr>
          </a:p>
        </p:txBody>
      </p:sp>
    </p:spTree>
    <p:extLst>
      <p:ext uri="{BB962C8B-B14F-4D97-AF65-F5344CB8AC3E}">
        <p14:creationId xmlns:p14="http://schemas.microsoft.com/office/powerpoint/2010/main" val="25483295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1" name="Picture 10" descr="MCRI-4346.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grpSp>
        <p:nvGrpSpPr>
          <p:cNvPr id="12" name="Group 11"/>
          <p:cNvGrpSpPr/>
          <p:nvPr userDrawn="1"/>
        </p:nvGrpSpPr>
        <p:grpSpPr>
          <a:xfrm>
            <a:off x="730395" y="499774"/>
            <a:ext cx="1729615" cy="924772"/>
            <a:chOff x="6836367" y="0"/>
            <a:chExt cx="4634688" cy="2478024"/>
          </a:xfrm>
        </p:grpSpPr>
        <p:pic>
          <p:nvPicPr>
            <p:cNvPr id="7" name="Picture 6"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36367" y="0"/>
              <a:ext cx="2378143" cy="2478024"/>
            </a:xfrm>
            <a:prstGeom prst="rect">
              <a:avLst/>
            </a:prstGeom>
          </p:spPr>
        </p:pic>
        <p:pic>
          <p:nvPicPr>
            <p:cNvPr id="9" name="Picture 8" descr="MCRI_Logo_Reversed.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214510" y="0"/>
              <a:ext cx="2256545" cy="2478024"/>
            </a:xfrm>
            <a:prstGeom prst="rect">
              <a:avLst/>
            </a:prstGeom>
          </p:spPr>
        </p:pic>
      </p:grpSp>
      <p:sp>
        <p:nvSpPr>
          <p:cNvPr id="28" name="Title 1"/>
          <p:cNvSpPr>
            <a:spLocks noGrp="1"/>
          </p:cNvSpPr>
          <p:nvPr>
            <p:ph type="ctrTitle" hasCustomPrompt="1"/>
          </p:nvPr>
        </p:nvSpPr>
        <p:spPr>
          <a:xfrm>
            <a:off x="741950" y="1725497"/>
            <a:ext cx="7717625" cy="1114964"/>
          </a:xfrm>
        </p:spPr>
        <p:txBody>
          <a:bodyPr anchor="b">
            <a:normAutofit/>
          </a:bodyPr>
          <a:lstStyle>
            <a:lvl1pPr marL="0" indent="0" algn="l">
              <a:defRPr sz="2625" baseline="0">
                <a:solidFill>
                  <a:schemeClr val="bg1"/>
                </a:solidFill>
              </a:defRPr>
            </a:lvl1pPr>
          </a:lstStyle>
          <a:p>
            <a:br>
              <a:rPr lang="en-US" dirty="0"/>
            </a:br>
            <a:r>
              <a:rPr lang="en-US" dirty="0"/>
              <a:t>Cover Main heading – White, allow</a:t>
            </a:r>
            <a:br>
              <a:rPr lang="en-US" dirty="0"/>
            </a:br>
            <a:r>
              <a:rPr lang="en-US" dirty="0"/>
              <a:t>for max. two lines in Trebuchet 35pt</a:t>
            </a:r>
          </a:p>
        </p:txBody>
      </p:sp>
      <p:sp>
        <p:nvSpPr>
          <p:cNvPr id="29" name="Subtitle 2"/>
          <p:cNvSpPr>
            <a:spLocks noGrp="1"/>
          </p:cNvSpPr>
          <p:nvPr>
            <p:ph type="subTitle" idx="1" hasCustomPrompt="1"/>
          </p:nvPr>
        </p:nvSpPr>
        <p:spPr>
          <a:xfrm>
            <a:off x="757994" y="2887950"/>
            <a:ext cx="5706975" cy="707878"/>
          </a:xfrm>
        </p:spPr>
        <p:txBody>
          <a:bodyPr>
            <a:normAutofit/>
          </a:bodyPr>
          <a:lstStyle>
            <a:lvl1pPr marL="0" indent="0" algn="l">
              <a:lnSpc>
                <a:spcPct val="100000"/>
              </a:lnSpc>
              <a:spcBef>
                <a:spcPts val="0"/>
              </a:spcBef>
              <a:buNone/>
              <a:defRPr sz="12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 heading – Allow for maximum two lines </a:t>
            </a:r>
            <a:br>
              <a:rPr lang="en-US" dirty="0"/>
            </a:br>
            <a:r>
              <a:rPr lang="en-US" dirty="0"/>
              <a:t>in Trebuchet 16pt</a:t>
            </a:r>
          </a:p>
        </p:txBody>
      </p:sp>
      <p:sp>
        <p:nvSpPr>
          <p:cNvPr id="31" name="Text Placeholder 9"/>
          <p:cNvSpPr>
            <a:spLocks noGrp="1"/>
          </p:cNvSpPr>
          <p:nvPr>
            <p:ph type="body" sz="quarter" idx="13" hasCustomPrompt="1"/>
          </p:nvPr>
        </p:nvSpPr>
        <p:spPr>
          <a:xfrm>
            <a:off x="757994" y="3595830"/>
            <a:ext cx="3316703" cy="313041"/>
          </a:xfrm>
        </p:spPr>
        <p:txBody>
          <a:bodyPr/>
          <a:lstStyle>
            <a:lvl1pPr>
              <a:defRPr sz="1050">
                <a:solidFill>
                  <a:schemeClr val="bg1"/>
                </a:solidFill>
              </a:defRPr>
            </a:lvl1pPr>
          </a:lstStyle>
          <a:p>
            <a:pPr lvl="0"/>
            <a:r>
              <a:rPr lang="en-US" dirty="0"/>
              <a:t>DD.MM.YY - Trebuchet 14pt</a:t>
            </a:r>
          </a:p>
        </p:txBody>
      </p:sp>
      <p:sp>
        <p:nvSpPr>
          <p:cNvPr id="10" name="TextBox 9"/>
          <p:cNvSpPr txBox="1"/>
          <p:nvPr userDrawn="1"/>
        </p:nvSpPr>
        <p:spPr>
          <a:xfrm>
            <a:off x="743604" y="6388476"/>
            <a:ext cx="7123387" cy="230832"/>
          </a:xfrm>
          <a:prstGeom prst="rect">
            <a:avLst/>
          </a:prstGeom>
          <a:noFill/>
        </p:spPr>
        <p:txBody>
          <a:bodyPr wrap="square" rtlCol="0">
            <a:spAutoFit/>
          </a:bodyPr>
          <a:lstStyle/>
          <a:p>
            <a:r>
              <a:rPr lang="en-AU" sz="900" dirty="0">
                <a:solidFill>
                  <a:schemeClr val="bg1"/>
                </a:solidFill>
              </a:rPr>
              <a:t>@ Murdoch</a:t>
            </a:r>
            <a:r>
              <a:rPr lang="en-AU" sz="900" baseline="0" dirty="0">
                <a:solidFill>
                  <a:schemeClr val="bg1"/>
                </a:solidFill>
              </a:rPr>
              <a:t> Children’s Research Institute, 2017</a:t>
            </a:r>
            <a:endParaRPr lang="en-AU" sz="900" dirty="0">
              <a:solidFill>
                <a:schemeClr val="bg1"/>
              </a:solidFill>
            </a:endParaRPr>
          </a:p>
        </p:txBody>
      </p:sp>
    </p:spTree>
    <p:extLst>
      <p:ext uri="{BB962C8B-B14F-4D97-AF65-F5344CB8AC3E}">
        <p14:creationId xmlns:p14="http://schemas.microsoft.com/office/powerpoint/2010/main" val="4147479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 y="-48127"/>
            <a:ext cx="12175960" cy="6930189"/>
          </a:xfrm>
          <a:prstGeom prst="rect">
            <a:avLst/>
          </a:prstGeom>
        </p:spPr>
      </p:pic>
      <p:grpSp>
        <p:nvGrpSpPr>
          <p:cNvPr id="12" name="Group 11"/>
          <p:cNvGrpSpPr/>
          <p:nvPr userDrawn="1"/>
        </p:nvGrpSpPr>
        <p:grpSpPr>
          <a:xfrm>
            <a:off x="730395" y="499774"/>
            <a:ext cx="1729615" cy="924772"/>
            <a:chOff x="6836367" y="0"/>
            <a:chExt cx="4634688" cy="2478024"/>
          </a:xfrm>
        </p:grpSpPr>
        <p:pic>
          <p:nvPicPr>
            <p:cNvPr id="7" name="Picture 6"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36367" y="0"/>
              <a:ext cx="2378143" cy="2478024"/>
            </a:xfrm>
            <a:prstGeom prst="rect">
              <a:avLst/>
            </a:prstGeom>
          </p:spPr>
        </p:pic>
        <p:pic>
          <p:nvPicPr>
            <p:cNvPr id="9" name="Picture 8" descr="MCRI_Logo_Reversed.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214510" y="0"/>
              <a:ext cx="2256545" cy="2478024"/>
            </a:xfrm>
            <a:prstGeom prst="rect">
              <a:avLst/>
            </a:prstGeom>
          </p:spPr>
        </p:pic>
      </p:grpSp>
      <p:sp>
        <p:nvSpPr>
          <p:cNvPr id="28" name="Title 1"/>
          <p:cNvSpPr>
            <a:spLocks noGrp="1"/>
          </p:cNvSpPr>
          <p:nvPr>
            <p:ph type="ctrTitle" hasCustomPrompt="1"/>
          </p:nvPr>
        </p:nvSpPr>
        <p:spPr>
          <a:xfrm>
            <a:off x="741950" y="1725497"/>
            <a:ext cx="7717625" cy="1114964"/>
          </a:xfrm>
        </p:spPr>
        <p:txBody>
          <a:bodyPr anchor="b">
            <a:normAutofit/>
          </a:bodyPr>
          <a:lstStyle>
            <a:lvl1pPr marL="0" indent="0" algn="l">
              <a:defRPr sz="2625" baseline="0">
                <a:solidFill>
                  <a:schemeClr val="bg1"/>
                </a:solidFill>
              </a:defRPr>
            </a:lvl1pPr>
          </a:lstStyle>
          <a:p>
            <a:br>
              <a:rPr lang="en-US" dirty="0"/>
            </a:br>
            <a:r>
              <a:rPr lang="en-US" dirty="0"/>
              <a:t>Cover Main heading – White, allow</a:t>
            </a:r>
            <a:br>
              <a:rPr lang="en-US" dirty="0"/>
            </a:br>
            <a:r>
              <a:rPr lang="en-US" dirty="0"/>
              <a:t>for max. two lines in Trebuchet 35pt</a:t>
            </a:r>
          </a:p>
        </p:txBody>
      </p:sp>
      <p:sp>
        <p:nvSpPr>
          <p:cNvPr id="29" name="Subtitle 2"/>
          <p:cNvSpPr>
            <a:spLocks noGrp="1"/>
          </p:cNvSpPr>
          <p:nvPr>
            <p:ph type="subTitle" idx="1" hasCustomPrompt="1"/>
          </p:nvPr>
        </p:nvSpPr>
        <p:spPr>
          <a:xfrm>
            <a:off x="757994" y="2887950"/>
            <a:ext cx="5706975" cy="707878"/>
          </a:xfrm>
        </p:spPr>
        <p:txBody>
          <a:bodyPr>
            <a:normAutofit/>
          </a:bodyPr>
          <a:lstStyle>
            <a:lvl1pPr marL="0" indent="0" algn="l">
              <a:lnSpc>
                <a:spcPct val="100000"/>
              </a:lnSpc>
              <a:spcBef>
                <a:spcPts val="0"/>
              </a:spcBef>
              <a:buNone/>
              <a:defRPr sz="12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 heading – Allow for maximum two lines </a:t>
            </a:r>
            <a:br>
              <a:rPr lang="en-US" dirty="0"/>
            </a:br>
            <a:r>
              <a:rPr lang="en-US" dirty="0"/>
              <a:t>in Trebuchet 16pt</a:t>
            </a:r>
          </a:p>
        </p:txBody>
      </p:sp>
      <p:sp>
        <p:nvSpPr>
          <p:cNvPr id="31" name="Text Placeholder 9"/>
          <p:cNvSpPr>
            <a:spLocks noGrp="1"/>
          </p:cNvSpPr>
          <p:nvPr>
            <p:ph type="body" sz="quarter" idx="13" hasCustomPrompt="1"/>
          </p:nvPr>
        </p:nvSpPr>
        <p:spPr>
          <a:xfrm>
            <a:off x="757994" y="3595830"/>
            <a:ext cx="3316703" cy="313041"/>
          </a:xfrm>
        </p:spPr>
        <p:txBody>
          <a:bodyPr/>
          <a:lstStyle>
            <a:lvl1pPr>
              <a:defRPr sz="1050">
                <a:solidFill>
                  <a:schemeClr val="bg1"/>
                </a:solidFill>
              </a:defRPr>
            </a:lvl1pPr>
          </a:lstStyle>
          <a:p>
            <a:pPr lvl="0"/>
            <a:r>
              <a:rPr lang="en-US" dirty="0"/>
              <a:t>DD.MM.YY - Trebuchet 14pt</a:t>
            </a:r>
          </a:p>
        </p:txBody>
      </p:sp>
      <p:sp>
        <p:nvSpPr>
          <p:cNvPr id="11" name="TextBox 10"/>
          <p:cNvSpPr txBox="1"/>
          <p:nvPr userDrawn="1"/>
        </p:nvSpPr>
        <p:spPr>
          <a:xfrm>
            <a:off x="743604" y="6388476"/>
            <a:ext cx="7123387" cy="230832"/>
          </a:xfrm>
          <a:prstGeom prst="rect">
            <a:avLst/>
          </a:prstGeom>
          <a:noFill/>
        </p:spPr>
        <p:txBody>
          <a:bodyPr wrap="square" rtlCol="0">
            <a:spAutoFit/>
          </a:bodyPr>
          <a:lstStyle/>
          <a:p>
            <a:r>
              <a:rPr lang="en-AU" sz="900" dirty="0">
                <a:solidFill>
                  <a:schemeClr val="bg1"/>
                </a:solidFill>
              </a:rPr>
              <a:t>@ Murdoch</a:t>
            </a:r>
            <a:r>
              <a:rPr lang="en-AU" sz="900" baseline="0" dirty="0">
                <a:solidFill>
                  <a:schemeClr val="bg1"/>
                </a:solidFill>
              </a:rPr>
              <a:t> Children’s Research Institute, 2017</a:t>
            </a:r>
            <a:endParaRPr lang="en-AU" sz="900" dirty="0">
              <a:solidFill>
                <a:schemeClr val="bg1"/>
              </a:solidFill>
            </a:endParaRPr>
          </a:p>
        </p:txBody>
      </p:sp>
    </p:spTree>
    <p:extLst>
      <p:ext uri="{BB962C8B-B14F-4D97-AF65-F5344CB8AC3E}">
        <p14:creationId xmlns:p14="http://schemas.microsoft.com/office/powerpoint/2010/main" val="28248597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7"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cxnSp>
        <p:nvCxnSpPr>
          <p:cNvPr id="9" name="Straight Connector 8"/>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13" name="Text Placeholder 5"/>
          <p:cNvSpPr>
            <a:spLocks noGrp="1"/>
          </p:cNvSpPr>
          <p:nvPr>
            <p:ph type="body" sz="quarter" idx="16" hasCustomPrompt="1"/>
          </p:nvPr>
        </p:nvSpPr>
        <p:spPr>
          <a:xfrm>
            <a:off x="723900" y="6452652"/>
            <a:ext cx="10617200" cy="281508"/>
          </a:xfrm>
        </p:spPr>
        <p:txBody>
          <a:bodyPr>
            <a:noAutofit/>
          </a:bodyPr>
          <a:lstStyle>
            <a:lvl1pPr>
              <a:defRPr sz="900" baseline="0">
                <a:solidFill>
                  <a:schemeClr val="tx1">
                    <a:lumMod val="50000"/>
                  </a:schemeClr>
                </a:solidFill>
              </a:defRPr>
            </a:lvl1pPr>
          </a:lstStyle>
          <a:p>
            <a:pPr lvl="0"/>
            <a:r>
              <a:rPr lang="en-AU" dirty="0"/>
              <a:t>Citation, reference, notes – Trebuchet 12pt, Black</a:t>
            </a:r>
            <a:endParaRPr lang="en-US" dirty="0"/>
          </a:p>
        </p:txBody>
      </p:sp>
      <p:sp>
        <p:nvSpPr>
          <p:cNvPr id="10" name="Text Placeholder 12"/>
          <p:cNvSpPr>
            <a:spLocks noGrp="1"/>
          </p:cNvSpPr>
          <p:nvPr>
            <p:ph type="body" sz="quarter" idx="17" hasCustomPrompt="1"/>
          </p:nvPr>
        </p:nvSpPr>
        <p:spPr>
          <a:xfrm>
            <a:off x="723900" y="1408410"/>
            <a:ext cx="10617200" cy="4831684"/>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350" baseline="0">
                <a:solidFill>
                  <a:schemeClr val="tx1">
                    <a:lumMod val="50000"/>
                  </a:schemeClr>
                </a:solidFill>
              </a:defRPr>
            </a:lvl1pPr>
            <a:lvl4pPr marL="214313" marR="0" indent="-214313" algn="l" defTabSz="685800" rtl="0" eaLnBrk="1" fontAlgn="auto" latinLnBrk="0" hangingPunct="1">
              <a:lnSpc>
                <a:spcPct val="100000"/>
              </a:lnSpc>
              <a:spcBef>
                <a:spcPts val="375"/>
              </a:spcBef>
              <a:spcAft>
                <a:spcPts val="0"/>
              </a:spcAft>
              <a:buClr>
                <a:srgbClr val="45B2DB"/>
              </a:buClr>
              <a:buSzTx/>
              <a:buFont typeface="Wingdings" panose="05000000000000000000" pitchFamily="2" charset="2"/>
              <a:buChar char="§"/>
              <a:tabLst/>
              <a:defRPr sz="1350">
                <a:solidFill>
                  <a:schemeClr val="tx1">
                    <a:lumMod val="50000"/>
                  </a:schemeClr>
                </a:solidFill>
              </a:defRPr>
            </a:lvl4pPr>
            <a:lvl5pPr marL="687515" indent="-214313">
              <a:buFont typeface="Wingdings" panose="05000000000000000000" pitchFamily="2" charset="2"/>
              <a:buChar char="§"/>
              <a:defRPr>
                <a:solidFill>
                  <a:schemeClr val="tx1">
                    <a:lumMod val="50000"/>
                  </a:schemeClr>
                </a:solidFill>
              </a:defRPr>
            </a:lvl5pPr>
          </a:lstStyle>
          <a:p>
            <a:pPr lvl="0"/>
            <a:r>
              <a:rPr lang="en-US" dirty="0"/>
              <a:t>Body Copy – Trebuchet, 18pt, Black</a:t>
            </a:r>
          </a:p>
          <a:p>
            <a:pPr lvl="3"/>
            <a:r>
              <a:rPr lang="en-US" dirty="0"/>
              <a:t>Fourth level</a:t>
            </a:r>
          </a:p>
          <a:p>
            <a:pPr lvl="3"/>
            <a:endParaRPr lang="en-US" dirty="0"/>
          </a:p>
        </p:txBody>
      </p:sp>
    </p:spTree>
    <p:extLst>
      <p:ext uri="{BB962C8B-B14F-4D97-AF65-F5344CB8AC3E}">
        <p14:creationId xmlns:p14="http://schemas.microsoft.com/office/powerpoint/2010/main" val="3691897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latin typeface="Trebuchet MS"/>
            </a:endParaRPr>
          </a:p>
        </p:txBody>
      </p:sp>
      <p:pic>
        <p:nvPicPr>
          <p:cNvPr id="7" name="Picture 6" descr="iStock_000011328819_Medium.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03996" y="549162"/>
            <a:ext cx="5537797" cy="5725845"/>
          </a:xfrm>
          <a:prstGeom prst="rect">
            <a:avLst/>
          </a:prstGeom>
        </p:spPr>
      </p:pic>
      <p:pic>
        <p:nvPicPr>
          <p:cNvPr id="9" name="Picture 8"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r="-1227"/>
          <a:stretch/>
        </p:blipFill>
        <p:spPr>
          <a:xfrm>
            <a:off x="733289" y="5435165"/>
            <a:ext cx="1755915" cy="924772"/>
          </a:xfrm>
          <a:prstGeom prst="rect">
            <a:avLst/>
          </a:prstGeom>
        </p:spPr>
      </p:pic>
      <p:sp>
        <p:nvSpPr>
          <p:cNvPr id="11" name="TextBox 10"/>
          <p:cNvSpPr txBox="1"/>
          <p:nvPr userDrawn="1"/>
        </p:nvSpPr>
        <p:spPr>
          <a:xfrm>
            <a:off x="753978" y="1376473"/>
            <a:ext cx="5342023" cy="1338828"/>
          </a:xfrm>
          <a:prstGeom prst="rect">
            <a:avLst/>
          </a:prstGeom>
          <a:noFill/>
        </p:spPr>
        <p:txBody>
          <a:bodyPr wrap="square" rtlCol="0">
            <a:spAutoFit/>
          </a:bodyPr>
          <a:lstStyle/>
          <a:p>
            <a:pPr marL="0" indent="0">
              <a:buNone/>
            </a:pPr>
            <a:r>
              <a:rPr lang="en-US" sz="2700" b="1" dirty="0">
                <a:solidFill>
                  <a:srgbClr val="45B2DB"/>
                </a:solidFill>
              </a:rPr>
              <a:t>We want all children </a:t>
            </a:r>
            <a:br>
              <a:rPr lang="en-US" sz="2700" b="1" dirty="0">
                <a:solidFill>
                  <a:srgbClr val="45B2DB"/>
                </a:solidFill>
              </a:rPr>
            </a:br>
            <a:r>
              <a:rPr lang="en-US" sz="2700" b="1" dirty="0">
                <a:solidFill>
                  <a:srgbClr val="45B2DB"/>
                </a:solidFill>
              </a:rPr>
              <a:t>to have the opportunity to live a healthy and fulfilled life</a:t>
            </a:r>
            <a:endParaRPr lang="en-AU" sz="2700" b="1" dirty="0">
              <a:solidFill>
                <a:srgbClr val="45B2DB"/>
              </a:solidFill>
            </a:endParaRPr>
          </a:p>
        </p:txBody>
      </p:sp>
      <p:sp>
        <p:nvSpPr>
          <p:cNvPr id="12" name="Rectangle 11"/>
          <p:cNvSpPr/>
          <p:nvPr userDrawn="1"/>
        </p:nvSpPr>
        <p:spPr>
          <a:xfrm>
            <a:off x="753980" y="3672218"/>
            <a:ext cx="1186543" cy="300082"/>
          </a:xfrm>
          <a:prstGeom prst="rect">
            <a:avLst/>
          </a:prstGeom>
        </p:spPr>
        <p:txBody>
          <a:bodyPr wrap="none">
            <a:spAutoFit/>
          </a:bodyPr>
          <a:lstStyle/>
          <a:p>
            <a:pPr marL="0" indent="0">
              <a:buNone/>
            </a:pPr>
            <a:r>
              <a:rPr lang="en-US" sz="1350" b="1" dirty="0">
                <a:solidFill>
                  <a:schemeClr val="tx1"/>
                </a:solidFill>
              </a:rPr>
              <a:t>Our Purpose</a:t>
            </a:r>
            <a:endParaRPr lang="en-AU" sz="1350" b="1" dirty="0">
              <a:solidFill>
                <a:schemeClr val="tx1"/>
              </a:solidFill>
            </a:endParaRPr>
          </a:p>
        </p:txBody>
      </p:sp>
    </p:spTree>
    <p:extLst>
      <p:ext uri="{BB962C8B-B14F-4D97-AF65-F5344CB8AC3E}">
        <p14:creationId xmlns:p14="http://schemas.microsoft.com/office/powerpoint/2010/main" val="3475040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latin typeface="Trebuchet MS"/>
            </a:endParaRPr>
          </a:p>
        </p:txBody>
      </p:sp>
      <p:pic>
        <p:nvPicPr>
          <p:cNvPr id="8" name="Picture 7" descr="MCRI_Logo_Colour.png"/>
          <p:cNvPicPr>
            <a:picLocks noChangeAspect="1"/>
          </p:cNvPicPr>
          <p:nvPr userDrawn="1"/>
        </p:nvPicPr>
        <p:blipFill rotWithShape="1">
          <a:blip r:embed="rId2" cstate="screen">
            <a:extLst>
              <a:ext uri="{28A0092B-C50C-407E-A947-70E740481C1C}">
                <a14:useLocalDpi xmlns:a14="http://schemas.microsoft.com/office/drawing/2010/main"/>
              </a:ext>
            </a:extLst>
          </a:blip>
          <a:srcRect r="-1227"/>
          <a:stretch/>
        </p:blipFill>
        <p:spPr>
          <a:xfrm>
            <a:off x="9994519" y="5435165"/>
            <a:ext cx="1755915" cy="924772"/>
          </a:xfrm>
          <a:prstGeom prst="rect">
            <a:avLst/>
          </a:prstGeom>
        </p:spPr>
      </p:pic>
      <p:pic>
        <p:nvPicPr>
          <p:cNvPr id="9" name="Picture 8" descr="MCRI photo - no cost (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488" y="540597"/>
            <a:ext cx="3241280" cy="5010400"/>
          </a:xfrm>
          <a:prstGeom prst="rect">
            <a:avLst/>
          </a:prstGeom>
        </p:spPr>
      </p:pic>
      <p:sp>
        <p:nvSpPr>
          <p:cNvPr id="10" name="Rectangle 9"/>
          <p:cNvSpPr/>
          <p:nvPr userDrawn="1"/>
        </p:nvSpPr>
        <p:spPr>
          <a:xfrm>
            <a:off x="3973070" y="460387"/>
            <a:ext cx="1689886" cy="369332"/>
          </a:xfrm>
          <a:prstGeom prst="rect">
            <a:avLst/>
          </a:prstGeom>
        </p:spPr>
        <p:txBody>
          <a:bodyPr wrap="none">
            <a:spAutoFit/>
          </a:bodyPr>
          <a:lstStyle/>
          <a:p>
            <a:pPr marL="0" indent="0">
              <a:lnSpc>
                <a:spcPct val="100000"/>
              </a:lnSpc>
              <a:buNone/>
            </a:pPr>
            <a:r>
              <a:rPr lang="en-US" sz="1800" b="1" dirty="0">
                <a:solidFill>
                  <a:srgbClr val="45B2DB"/>
                </a:solidFill>
              </a:rPr>
              <a:t>Our Manifesto</a:t>
            </a:r>
            <a:endParaRPr lang="en-AU" sz="1800" b="1" dirty="0">
              <a:solidFill>
                <a:srgbClr val="45B2DB"/>
              </a:solidFill>
            </a:endParaRPr>
          </a:p>
        </p:txBody>
      </p:sp>
      <p:sp>
        <p:nvSpPr>
          <p:cNvPr id="11" name="Rectangle 10"/>
          <p:cNvSpPr/>
          <p:nvPr userDrawn="1"/>
        </p:nvSpPr>
        <p:spPr>
          <a:xfrm>
            <a:off x="3989112" y="835841"/>
            <a:ext cx="8074553" cy="3713837"/>
          </a:xfrm>
          <a:prstGeom prst="rect">
            <a:avLst/>
          </a:prstGeom>
        </p:spPr>
        <p:txBody>
          <a:bodyPr wrap="square">
            <a:spAutoFit/>
          </a:bodyPr>
          <a:lstStyle/>
          <a:p>
            <a:pPr marL="0" indent="0">
              <a:lnSpc>
                <a:spcPct val="100000"/>
              </a:lnSpc>
              <a:spcAft>
                <a:spcPts val="750"/>
              </a:spcAft>
              <a:buNone/>
            </a:pPr>
            <a:r>
              <a:rPr lang="en-AU" sz="1350" kern="1200" dirty="0">
                <a:solidFill>
                  <a:schemeClr val="tx1"/>
                </a:solidFill>
                <a:latin typeface="+mn-lt"/>
                <a:ea typeface="+mn-ea"/>
                <a:cs typeface="+mn-cs"/>
              </a:rPr>
              <a:t>We believe that for every question there’s an answer,</a:t>
            </a:r>
          </a:p>
          <a:p>
            <a:pPr marL="0" indent="0">
              <a:lnSpc>
                <a:spcPct val="100000"/>
              </a:lnSpc>
              <a:spcAft>
                <a:spcPts val="750"/>
              </a:spcAft>
              <a:buNone/>
            </a:pPr>
            <a:r>
              <a:rPr lang="en-AU" sz="1350" kern="1200" dirty="0">
                <a:solidFill>
                  <a:schemeClr val="tx1"/>
                </a:solidFill>
                <a:latin typeface="+mn-lt"/>
                <a:ea typeface="+mn-ea"/>
                <a:cs typeface="+mn-cs"/>
              </a:rPr>
              <a:t>for every child’s illness there must be a cure,</a:t>
            </a:r>
          </a:p>
          <a:p>
            <a:pPr marL="0" indent="0">
              <a:lnSpc>
                <a:spcPct val="100000"/>
              </a:lnSpc>
              <a:spcAft>
                <a:spcPts val="750"/>
              </a:spcAft>
              <a:buNone/>
            </a:pPr>
            <a:r>
              <a:rPr lang="en-AU" sz="1350" kern="1200" dirty="0">
                <a:solidFill>
                  <a:schemeClr val="tx1"/>
                </a:solidFill>
                <a:latin typeface="+mn-lt"/>
                <a:ea typeface="+mn-ea"/>
                <a:cs typeface="+mn-cs"/>
              </a:rPr>
              <a:t>for every obstacle there must be a way around.</a:t>
            </a:r>
          </a:p>
          <a:p>
            <a:pPr marL="0" indent="0">
              <a:lnSpc>
                <a:spcPct val="100000"/>
              </a:lnSpc>
              <a:spcAft>
                <a:spcPts val="750"/>
              </a:spcAft>
              <a:buNone/>
            </a:pPr>
            <a:r>
              <a:rPr lang="en-AU" sz="1350" kern="1200" dirty="0">
                <a:solidFill>
                  <a:schemeClr val="tx1"/>
                </a:solidFill>
                <a:latin typeface="+mn-lt"/>
                <a:ea typeface="+mn-ea"/>
                <a:cs typeface="+mn-cs"/>
              </a:rPr>
              <a:t>What inspires us is asking the big questions </a:t>
            </a:r>
            <a:r>
              <a:rPr lang="en-AU" sz="1350" dirty="0">
                <a:latin typeface="Calibri"/>
                <a:ea typeface="Calibri"/>
                <a:cs typeface="Times New Roman"/>
              </a:rPr>
              <a:t>–</a:t>
            </a:r>
            <a:r>
              <a:rPr lang="en-AU" sz="1350" dirty="0"/>
              <a:t> </a:t>
            </a:r>
            <a:r>
              <a:rPr lang="en-AU" sz="1350" kern="1200" dirty="0">
                <a:solidFill>
                  <a:schemeClr val="tx1"/>
                </a:solidFill>
                <a:latin typeface="+mn-lt"/>
                <a:ea typeface="+mn-ea"/>
                <a:cs typeface="+mn-cs"/>
              </a:rPr>
              <a:t> </a:t>
            </a:r>
          </a:p>
          <a:p>
            <a:pPr marL="0" indent="0">
              <a:lnSpc>
                <a:spcPct val="100000"/>
              </a:lnSpc>
              <a:spcAft>
                <a:spcPts val="750"/>
              </a:spcAft>
              <a:buNone/>
            </a:pPr>
            <a:r>
              <a:rPr lang="en-AU" sz="1350" kern="1200" dirty="0">
                <a:solidFill>
                  <a:schemeClr val="tx1"/>
                </a:solidFill>
                <a:latin typeface="+mn-lt"/>
                <a:ea typeface="+mn-ea"/>
                <a:cs typeface="+mn-cs"/>
              </a:rPr>
              <a:t>Why is it so? Why does it happen? How can we fix it?</a:t>
            </a:r>
          </a:p>
          <a:p>
            <a:pPr marL="0" indent="0">
              <a:lnSpc>
                <a:spcPct val="100000"/>
              </a:lnSpc>
              <a:spcAft>
                <a:spcPts val="750"/>
              </a:spcAft>
              <a:buNone/>
            </a:pPr>
            <a:r>
              <a:rPr lang="en-AU" sz="1350" kern="1200" dirty="0">
                <a:solidFill>
                  <a:schemeClr val="tx1"/>
                </a:solidFill>
                <a:latin typeface="+mn-lt"/>
                <a:ea typeface="+mn-ea"/>
                <a:cs typeface="+mn-cs"/>
              </a:rPr>
              <a:t>What motivates us is tackling the big issues affecting children’s health.</a:t>
            </a:r>
          </a:p>
          <a:p>
            <a:pPr marL="0" indent="0">
              <a:lnSpc>
                <a:spcPct val="100000"/>
              </a:lnSpc>
              <a:spcAft>
                <a:spcPts val="750"/>
              </a:spcAft>
              <a:buNone/>
            </a:pPr>
            <a:r>
              <a:rPr lang="en-AU" sz="1350" kern="1200" dirty="0">
                <a:solidFill>
                  <a:schemeClr val="tx1"/>
                </a:solidFill>
                <a:latin typeface="+mn-lt"/>
                <a:ea typeface="+mn-ea"/>
                <a:cs typeface="+mn-cs"/>
              </a:rPr>
              <a:t>We believe every child deserves a healthy start to life.</a:t>
            </a:r>
          </a:p>
          <a:p>
            <a:pPr marL="0" indent="0">
              <a:lnSpc>
                <a:spcPct val="100000"/>
              </a:lnSpc>
              <a:spcAft>
                <a:spcPts val="750"/>
              </a:spcAft>
              <a:buNone/>
            </a:pPr>
            <a:r>
              <a:rPr lang="en-AU" sz="1350" kern="1200" dirty="0">
                <a:solidFill>
                  <a:schemeClr val="tx1"/>
                </a:solidFill>
                <a:latin typeface="+mn-lt"/>
                <a:ea typeface="+mn-ea"/>
                <a:cs typeface="+mn-cs"/>
              </a:rPr>
              <a:t>We believe in the power of curiosity, cleverness and cutting-edge research.</a:t>
            </a:r>
          </a:p>
          <a:p>
            <a:pPr marL="0" indent="0">
              <a:lnSpc>
                <a:spcPct val="100000"/>
              </a:lnSpc>
              <a:spcAft>
                <a:spcPts val="750"/>
              </a:spcAft>
              <a:buNone/>
            </a:pPr>
            <a:r>
              <a:rPr lang="en-AU" sz="1350" kern="1200" dirty="0">
                <a:solidFill>
                  <a:schemeClr val="tx1"/>
                </a:solidFill>
                <a:latin typeface="+mn-lt"/>
                <a:ea typeface="+mn-ea"/>
                <a:cs typeface="+mn-cs"/>
              </a:rPr>
              <a:t>Together we will change the world.</a:t>
            </a:r>
          </a:p>
          <a:p>
            <a:pPr marL="0" indent="0">
              <a:lnSpc>
                <a:spcPct val="100000"/>
              </a:lnSpc>
              <a:spcAft>
                <a:spcPts val="750"/>
              </a:spcAft>
              <a:buNone/>
            </a:pPr>
            <a:r>
              <a:rPr lang="en-AU" sz="1350" kern="1200" dirty="0">
                <a:solidFill>
                  <a:schemeClr val="tx1"/>
                </a:solidFill>
                <a:latin typeface="+mn-lt"/>
                <a:ea typeface="+mn-ea"/>
                <a:cs typeface="+mn-cs"/>
              </a:rPr>
              <a:t>So every child can have a childhood.</a:t>
            </a:r>
          </a:p>
          <a:p>
            <a:pPr marL="0" indent="0">
              <a:lnSpc>
                <a:spcPct val="100000"/>
              </a:lnSpc>
              <a:spcAft>
                <a:spcPts val="750"/>
              </a:spcAft>
              <a:buNone/>
            </a:pPr>
            <a:r>
              <a:rPr lang="en-AU" sz="1350" kern="1200" dirty="0">
                <a:solidFill>
                  <a:schemeClr val="tx1"/>
                </a:solidFill>
                <a:latin typeface="+mn-lt"/>
                <a:ea typeface="+mn-ea"/>
                <a:cs typeface="+mn-cs"/>
              </a:rPr>
              <a:t>So every child can grow to reach their full potential.</a:t>
            </a:r>
          </a:p>
          <a:p>
            <a:pPr marL="0" indent="0">
              <a:lnSpc>
                <a:spcPct val="100000"/>
              </a:lnSpc>
              <a:spcAft>
                <a:spcPts val="750"/>
              </a:spcAft>
              <a:buNone/>
            </a:pPr>
            <a:r>
              <a:rPr lang="en-AU" sz="1350" kern="1200" dirty="0">
                <a:solidFill>
                  <a:schemeClr val="tx1"/>
                </a:solidFill>
                <a:latin typeface="+mn-lt"/>
                <a:ea typeface="+mn-ea"/>
                <a:cs typeface="+mn-cs"/>
              </a:rPr>
              <a:t>Children are at the heart of everything we do.</a:t>
            </a:r>
          </a:p>
        </p:txBody>
      </p:sp>
    </p:spTree>
    <p:extLst>
      <p:ext uri="{BB962C8B-B14F-4D97-AF65-F5344CB8AC3E}">
        <p14:creationId xmlns:p14="http://schemas.microsoft.com/office/powerpoint/2010/main" val="311775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4" name="Picture 13" descr="mcri.div.ws.lim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7" name="Text Placeholder 5"/>
          <p:cNvSpPr>
            <a:spLocks noGrp="1"/>
          </p:cNvSpPr>
          <p:nvPr>
            <p:ph type="body" sz="quarter" idx="10" hasCustomPrompt="1"/>
          </p:nvPr>
        </p:nvSpPr>
        <p:spPr>
          <a:xfrm>
            <a:off x="735598" y="1235077"/>
            <a:ext cx="8361399" cy="1022241"/>
          </a:xfrm>
        </p:spPr>
        <p:txBody>
          <a:bodyPr>
            <a:noAutofit/>
          </a:bodyPr>
          <a:lstStyle>
            <a:lvl1pPr>
              <a:defRPr sz="2625" baseline="0">
                <a:solidFill>
                  <a:schemeClr val="bg1"/>
                </a:solidFill>
              </a:defRPr>
            </a:lvl1pPr>
          </a:lstStyle>
          <a:p>
            <a:pPr lvl="0"/>
            <a:r>
              <a:rPr lang="en-US" dirty="0"/>
              <a:t>Divider Heading - </a:t>
            </a:r>
            <a:r>
              <a:rPr lang="en-AU" dirty="0"/>
              <a:t>Trebuchet 35pt, allow for maximum 2 lines, MCRI White</a:t>
            </a:r>
            <a:endParaRPr lang="en-US" dirty="0"/>
          </a:p>
        </p:txBody>
      </p:sp>
      <p:sp>
        <p:nvSpPr>
          <p:cNvPr id="8" name="Text Placeholder 5"/>
          <p:cNvSpPr>
            <a:spLocks noGrp="1"/>
          </p:cNvSpPr>
          <p:nvPr>
            <p:ph type="body" sz="quarter" idx="15" hasCustomPrompt="1"/>
          </p:nvPr>
        </p:nvSpPr>
        <p:spPr>
          <a:xfrm>
            <a:off x="735014" y="2289402"/>
            <a:ext cx="7316788" cy="816407"/>
          </a:xfrm>
        </p:spPr>
        <p:txBody>
          <a:bodyPr>
            <a:noAutofit/>
          </a:bodyPr>
          <a:lstStyle>
            <a:lvl1pPr>
              <a:defRPr sz="1875" baseline="0">
                <a:solidFill>
                  <a:schemeClr val="bg1"/>
                </a:solidFill>
              </a:defRPr>
            </a:lvl1pPr>
          </a:lstStyle>
          <a:p>
            <a:pPr lvl="0"/>
            <a:r>
              <a:rPr lang="en-US" dirty="0"/>
              <a:t>Divider Sub Heading - </a:t>
            </a:r>
            <a:r>
              <a:rPr lang="en-AU" dirty="0"/>
              <a:t>Trebuchet 25pt, MCRI White, allow for maximum 2 lines</a:t>
            </a:r>
            <a:endParaRPr lang="en-US" dirty="0"/>
          </a:p>
        </p:txBody>
      </p:sp>
    </p:spTree>
    <p:extLst>
      <p:ext uri="{BB962C8B-B14F-4D97-AF65-F5344CB8AC3E}">
        <p14:creationId xmlns:p14="http://schemas.microsoft.com/office/powerpoint/2010/main" val="3007166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7" name="Picture 6" descr="mcri.div.ws.org.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2" name="Text Placeholder 5"/>
          <p:cNvSpPr>
            <a:spLocks noGrp="1"/>
          </p:cNvSpPr>
          <p:nvPr>
            <p:ph type="body" sz="quarter" idx="10" hasCustomPrompt="1"/>
          </p:nvPr>
        </p:nvSpPr>
        <p:spPr>
          <a:xfrm>
            <a:off x="735598" y="1235077"/>
            <a:ext cx="8361399" cy="1022241"/>
          </a:xfrm>
        </p:spPr>
        <p:txBody>
          <a:bodyPr>
            <a:noAutofit/>
          </a:bodyPr>
          <a:lstStyle>
            <a:lvl1pPr>
              <a:defRPr sz="2625" baseline="0">
                <a:solidFill>
                  <a:schemeClr val="bg1"/>
                </a:solidFill>
              </a:defRPr>
            </a:lvl1pPr>
          </a:lstStyle>
          <a:p>
            <a:pPr lvl="0"/>
            <a:r>
              <a:rPr lang="en-US" dirty="0"/>
              <a:t>Divider Heading - </a:t>
            </a:r>
            <a:r>
              <a:rPr lang="en-AU" dirty="0"/>
              <a:t>Trebuchet 35pt, allow for maximum 2 lines, MCRI White</a:t>
            </a:r>
            <a:endParaRPr lang="en-US" dirty="0"/>
          </a:p>
        </p:txBody>
      </p:sp>
      <p:sp>
        <p:nvSpPr>
          <p:cNvPr id="13" name="Text Placeholder 5"/>
          <p:cNvSpPr>
            <a:spLocks noGrp="1"/>
          </p:cNvSpPr>
          <p:nvPr>
            <p:ph type="body" sz="quarter" idx="15" hasCustomPrompt="1"/>
          </p:nvPr>
        </p:nvSpPr>
        <p:spPr>
          <a:xfrm>
            <a:off x="735014" y="2289402"/>
            <a:ext cx="7316788" cy="816407"/>
          </a:xfrm>
        </p:spPr>
        <p:txBody>
          <a:bodyPr>
            <a:noAutofit/>
          </a:bodyPr>
          <a:lstStyle>
            <a:lvl1pPr>
              <a:defRPr sz="1875" baseline="0">
                <a:solidFill>
                  <a:schemeClr val="bg1"/>
                </a:solidFill>
              </a:defRPr>
            </a:lvl1pPr>
          </a:lstStyle>
          <a:p>
            <a:pPr lvl="0"/>
            <a:r>
              <a:rPr lang="en-US" dirty="0"/>
              <a:t>Divider Sub Heading - </a:t>
            </a:r>
            <a:r>
              <a:rPr lang="en-AU" dirty="0"/>
              <a:t>Trebuchet 25pt, MCRI White, allow for maximum 2 lines</a:t>
            </a:r>
            <a:endParaRPr lang="en-US" dirty="0"/>
          </a:p>
        </p:txBody>
      </p:sp>
    </p:spTree>
    <p:extLst>
      <p:ext uri="{BB962C8B-B14F-4D97-AF65-F5344CB8AC3E}">
        <p14:creationId xmlns:p14="http://schemas.microsoft.com/office/powerpoint/2010/main" val="3561675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descr="mcri.div.ws.grn.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2" name="Text Placeholder 5"/>
          <p:cNvSpPr>
            <a:spLocks noGrp="1"/>
          </p:cNvSpPr>
          <p:nvPr>
            <p:ph type="body" sz="quarter" idx="10" hasCustomPrompt="1"/>
          </p:nvPr>
        </p:nvSpPr>
        <p:spPr>
          <a:xfrm>
            <a:off x="735598" y="1235077"/>
            <a:ext cx="8361399" cy="1022241"/>
          </a:xfrm>
        </p:spPr>
        <p:txBody>
          <a:bodyPr>
            <a:noAutofit/>
          </a:bodyPr>
          <a:lstStyle>
            <a:lvl1pPr>
              <a:defRPr sz="2625" baseline="0">
                <a:solidFill>
                  <a:schemeClr val="bg1"/>
                </a:solidFill>
              </a:defRPr>
            </a:lvl1pPr>
          </a:lstStyle>
          <a:p>
            <a:pPr lvl="0"/>
            <a:r>
              <a:rPr lang="en-US" dirty="0"/>
              <a:t>Divider Heading - </a:t>
            </a:r>
            <a:r>
              <a:rPr lang="en-AU" dirty="0"/>
              <a:t>Trebuchet 35pt, allow for maximum 2 lines, MCRI White</a:t>
            </a:r>
            <a:endParaRPr lang="en-US" dirty="0"/>
          </a:p>
        </p:txBody>
      </p:sp>
      <p:sp>
        <p:nvSpPr>
          <p:cNvPr id="13" name="Text Placeholder 5"/>
          <p:cNvSpPr>
            <a:spLocks noGrp="1"/>
          </p:cNvSpPr>
          <p:nvPr>
            <p:ph type="body" sz="quarter" idx="15" hasCustomPrompt="1"/>
          </p:nvPr>
        </p:nvSpPr>
        <p:spPr>
          <a:xfrm>
            <a:off x="735014" y="2289402"/>
            <a:ext cx="7316788" cy="816407"/>
          </a:xfrm>
        </p:spPr>
        <p:txBody>
          <a:bodyPr>
            <a:noAutofit/>
          </a:bodyPr>
          <a:lstStyle>
            <a:lvl1pPr>
              <a:defRPr sz="1875" baseline="0">
                <a:solidFill>
                  <a:schemeClr val="bg1"/>
                </a:solidFill>
              </a:defRPr>
            </a:lvl1pPr>
          </a:lstStyle>
          <a:p>
            <a:pPr lvl="0"/>
            <a:r>
              <a:rPr lang="en-US" dirty="0"/>
              <a:t>Divider Sub Heading - </a:t>
            </a:r>
            <a:r>
              <a:rPr lang="en-AU" dirty="0"/>
              <a:t>Trebuchet 25pt, MCRI White, allow for maximum 2 lines</a:t>
            </a:r>
            <a:endParaRPr lang="en-US" dirty="0"/>
          </a:p>
        </p:txBody>
      </p:sp>
    </p:spTree>
    <p:extLst>
      <p:ext uri="{BB962C8B-B14F-4D97-AF65-F5344CB8AC3E}">
        <p14:creationId xmlns:p14="http://schemas.microsoft.com/office/powerpoint/2010/main" val="1873443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059" t="5432" r="22"/>
          <a:stretch/>
        </p:blipFill>
        <p:spPr>
          <a:xfrm>
            <a:off x="0" y="0"/>
            <a:ext cx="12192000" cy="6621978"/>
          </a:xfrm>
          <a:prstGeom prst="rect">
            <a:avLst/>
          </a:prstGeom>
        </p:spPr>
      </p:pic>
      <p:sp>
        <p:nvSpPr>
          <p:cNvPr id="29" name="Title 1"/>
          <p:cNvSpPr>
            <a:spLocks noGrp="1"/>
          </p:cNvSpPr>
          <p:nvPr>
            <p:ph type="ctrTitle" hasCustomPrompt="1"/>
          </p:nvPr>
        </p:nvSpPr>
        <p:spPr>
          <a:xfrm>
            <a:off x="741949" y="1725497"/>
            <a:ext cx="8135351" cy="1114964"/>
          </a:xfrm>
        </p:spPr>
        <p:txBody>
          <a:bodyPr anchor="b">
            <a:normAutofit/>
          </a:bodyPr>
          <a:lstStyle>
            <a:lvl1pPr marL="0" indent="0" algn="l">
              <a:defRPr sz="3500" baseline="0">
                <a:solidFill>
                  <a:schemeClr val="tx1">
                    <a:lumMod val="50000"/>
                  </a:schemeClr>
                </a:solidFill>
              </a:defRPr>
            </a:lvl1pPr>
          </a:lstStyle>
          <a:p>
            <a:br>
              <a:rPr lang="en-US" dirty="0"/>
            </a:br>
            <a:r>
              <a:rPr lang="en-US" dirty="0"/>
              <a:t>Cover Main heading – Black, allow</a:t>
            </a:r>
            <a:br>
              <a:rPr lang="en-US" dirty="0"/>
            </a:br>
            <a:r>
              <a:rPr lang="en-US" dirty="0"/>
              <a:t>for max. two lines in Trebuchet 35pt</a:t>
            </a:r>
          </a:p>
        </p:txBody>
      </p:sp>
      <p:sp>
        <p:nvSpPr>
          <p:cNvPr id="30" name="Subtitle 2"/>
          <p:cNvSpPr>
            <a:spLocks noGrp="1"/>
          </p:cNvSpPr>
          <p:nvPr>
            <p:ph type="subTitle" idx="1" hasCustomPrompt="1"/>
          </p:nvPr>
        </p:nvSpPr>
        <p:spPr>
          <a:xfrm>
            <a:off x="757992" y="2887950"/>
            <a:ext cx="5706975" cy="707878"/>
          </a:xfrm>
        </p:spPr>
        <p:txBody>
          <a:bodyPr>
            <a:normAutofit/>
          </a:bodyPr>
          <a:lstStyle>
            <a:lvl1pPr marL="0" indent="0" algn="l">
              <a:lnSpc>
                <a:spcPct val="100000"/>
              </a:lnSpc>
              <a:spcBef>
                <a:spcPts val="0"/>
              </a:spcBef>
              <a:buNone/>
              <a:defRPr sz="1600" baseline="0">
                <a:solidFill>
                  <a:schemeClr val="tx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heading – Allow for maximum two lines </a:t>
            </a:r>
            <a:br>
              <a:rPr lang="en-US" dirty="0"/>
            </a:br>
            <a:r>
              <a:rPr lang="en-US" dirty="0"/>
              <a:t>in Trebuchet 16pt</a:t>
            </a:r>
          </a:p>
        </p:txBody>
      </p:sp>
      <p:pic>
        <p:nvPicPr>
          <p:cNvPr id="31" name="Picture 30"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r="-1227"/>
          <a:stretch/>
        </p:blipFill>
        <p:spPr>
          <a:xfrm>
            <a:off x="733287" y="472396"/>
            <a:ext cx="1755915" cy="924772"/>
          </a:xfrm>
          <a:prstGeom prst="rect">
            <a:avLst/>
          </a:prstGeom>
        </p:spPr>
      </p:pic>
      <p:sp>
        <p:nvSpPr>
          <p:cNvPr id="32" name="Text Placeholder 9"/>
          <p:cNvSpPr>
            <a:spLocks noGrp="1"/>
          </p:cNvSpPr>
          <p:nvPr>
            <p:ph type="body" sz="quarter" idx="13" hasCustomPrompt="1"/>
          </p:nvPr>
        </p:nvSpPr>
        <p:spPr>
          <a:xfrm>
            <a:off x="757992" y="3595828"/>
            <a:ext cx="3316703" cy="313041"/>
          </a:xfrm>
        </p:spPr>
        <p:txBody>
          <a:bodyPr/>
          <a:lstStyle>
            <a:lvl1pPr>
              <a:defRPr sz="1400">
                <a:solidFill>
                  <a:schemeClr val="tx1">
                    <a:lumMod val="50000"/>
                  </a:schemeClr>
                </a:solidFill>
              </a:defRPr>
            </a:lvl1pPr>
          </a:lstStyle>
          <a:p>
            <a:pPr lvl="0"/>
            <a:r>
              <a:rPr lang="en-US" dirty="0"/>
              <a:t>DD.MM.YY - Trebuchet 14pt</a:t>
            </a:r>
          </a:p>
        </p:txBody>
      </p:sp>
      <p:sp>
        <p:nvSpPr>
          <p:cNvPr id="4" name="TextBox 3"/>
          <p:cNvSpPr txBox="1"/>
          <p:nvPr userDrawn="1"/>
        </p:nvSpPr>
        <p:spPr>
          <a:xfrm>
            <a:off x="743603" y="6388476"/>
            <a:ext cx="7123387" cy="276999"/>
          </a:xfrm>
          <a:prstGeom prst="rect">
            <a:avLst/>
          </a:prstGeom>
          <a:noFill/>
        </p:spPr>
        <p:txBody>
          <a:bodyPr wrap="square" rtlCol="0">
            <a:spAutoFit/>
          </a:bodyPr>
          <a:lstStyle/>
          <a:p>
            <a:r>
              <a:rPr lang="en-AU" sz="1200" dirty="0"/>
              <a:t>@ Murdoch</a:t>
            </a:r>
            <a:r>
              <a:rPr lang="en-AU" sz="1200" baseline="0" dirty="0"/>
              <a:t> Children’s Research Institute, 2017</a:t>
            </a:r>
            <a:endParaRPr lang="en-AU" sz="1200" dirty="0"/>
          </a:p>
        </p:txBody>
      </p:sp>
    </p:spTree>
    <p:extLst>
      <p:ext uri="{BB962C8B-B14F-4D97-AF65-F5344CB8AC3E}">
        <p14:creationId xmlns:p14="http://schemas.microsoft.com/office/powerpoint/2010/main" val="1979172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7" name="Picture 6" descr="mcri.div.ws.purp.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2" name="Text Placeholder 5"/>
          <p:cNvSpPr>
            <a:spLocks noGrp="1"/>
          </p:cNvSpPr>
          <p:nvPr>
            <p:ph type="body" sz="quarter" idx="10" hasCustomPrompt="1"/>
          </p:nvPr>
        </p:nvSpPr>
        <p:spPr>
          <a:xfrm>
            <a:off x="735598" y="1235077"/>
            <a:ext cx="8361399" cy="1022241"/>
          </a:xfrm>
        </p:spPr>
        <p:txBody>
          <a:bodyPr>
            <a:noAutofit/>
          </a:bodyPr>
          <a:lstStyle>
            <a:lvl1pPr>
              <a:defRPr sz="2625" baseline="0">
                <a:solidFill>
                  <a:schemeClr val="bg1"/>
                </a:solidFill>
              </a:defRPr>
            </a:lvl1pPr>
          </a:lstStyle>
          <a:p>
            <a:pPr lvl="0"/>
            <a:r>
              <a:rPr lang="en-US" dirty="0"/>
              <a:t>Divider Heading - </a:t>
            </a:r>
            <a:r>
              <a:rPr lang="en-AU" dirty="0"/>
              <a:t>Trebuchet 35pt, allow for maximum 2 lines, MCRI White</a:t>
            </a:r>
            <a:endParaRPr lang="en-US" dirty="0"/>
          </a:p>
        </p:txBody>
      </p:sp>
      <p:sp>
        <p:nvSpPr>
          <p:cNvPr id="13" name="Text Placeholder 5"/>
          <p:cNvSpPr>
            <a:spLocks noGrp="1"/>
          </p:cNvSpPr>
          <p:nvPr>
            <p:ph type="body" sz="quarter" idx="15" hasCustomPrompt="1"/>
          </p:nvPr>
        </p:nvSpPr>
        <p:spPr>
          <a:xfrm>
            <a:off x="735014" y="2289402"/>
            <a:ext cx="7316788" cy="816407"/>
          </a:xfrm>
        </p:spPr>
        <p:txBody>
          <a:bodyPr>
            <a:noAutofit/>
          </a:bodyPr>
          <a:lstStyle>
            <a:lvl1pPr>
              <a:defRPr sz="1875" baseline="0">
                <a:solidFill>
                  <a:schemeClr val="bg1"/>
                </a:solidFill>
              </a:defRPr>
            </a:lvl1pPr>
          </a:lstStyle>
          <a:p>
            <a:pPr lvl="0"/>
            <a:r>
              <a:rPr lang="en-US" dirty="0"/>
              <a:t>Divider Sub Heading - </a:t>
            </a:r>
            <a:r>
              <a:rPr lang="en-AU" dirty="0"/>
              <a:t>Trebuchet 25pt, MCRI White, allow for maximum 2 lines</a:t>
            </a:r>
            <a:endParaRPr lang="en-US" dirty="0"/>
          </a:p>
        </p:txBody>
      </p:sp>
    </p:spTree>
    <p:extLst>
      <p:ext uri="{BB962C8B-B14F-4D97-AF65-F5344CB8AC3E}">
        <p14:creationId xmlns:p14="http://schemas.microsoft.com/office/powerpoint/2010/main" val="24757126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8" name="Picture 7" descr="mcri.div.ws.teal.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2" name="Text Placeholder 5"/>
          <p:cNvSpPr>
            <a:spLocks noGrp="1"/>
          </p:cNvSpPr>
          <p:nvPr>
            <p:ph type="body" sz="quarter" idx="10" hasCustomPrompt="1"/>
          </p:nvPr>
        </p:nvSpPr>
        <p:spPr>
          <a:xfrm>
            <a:off x="735598" y="1235077"/>
            <a:ext cx="8361399" cy="1022241"/>
          </a:xfrm>
        </p:spPr>
        <p:txBody>
          <a:bodyPr>
            <a:noAutofit/>
          </a:bodyPr>
          <a:lstStyle>
            <a:lvl1pPr>
              <a:defRPr sz="2625" baseline="0">
                <a:solidFill>
                  <a:schemeClr val="bg1"/>
                </a:solidFill>
              </a:defRPr>
            </a:lvl1pPr>
          </a:lstStyle>
          <a:p>
            <a:pPr lvl="0"/>
            <a:r>
              <a:rPr lang="en-US" dirty="0"/>
              <a:t>Divider Heading - </a:t>
            </a:r>
            <a:r>
              <a:rPr lang="en-AU" dirty="0"/>
              <a:t>Trebuchet 35pt, allow for maximum 2 lines, MCRI White</a:t>
            </a:r>
            <a:endParaRPr lang="en-US" dirty="0"/>
          </a:p>
        </p:txBody>
      </p:sp>
      <p:sp>
        <p:nvSpPr>
          <p:cNvPr id="13" name="Text Placeholder 5"/>
          <p:cNvSpPr>
            <a:spLocks noGrp="1"/>
          </p:cNvSpPr>
          <p:nvPr>
            <p:ph type="body" sz="quarter" idx="15" hasCustomPrompt="1"/>
          </p:nvPr>
        </p:nvSpPr>
        <p:spPr>
          <a:xfrm>
            <a:off x="735014" y="2289402"/>
            <a:ext cx="7316788" cy="816407"/>
          </a:xfrm>
        </p:spPr>
        <p:txBody>
          <a:bodyPr>
            <a:noAutofit/>
          </a:bodyPr>
          <a:lstStyle>
            <a:lvl1pPr>
              <a:defRPr sz="1875" baseline="0">
                <a:solidFill>
                  <a:schemeClr val="bg1"/>
                </a:solidFill>
              </a:defRPr>
            </a:lvl1pPr>
          </a:lstStyle>
          <a:p>
            <a:pPr lvl="0"/>
            <a:r>
              <a:rPr lang="en-US" dirty="0"/>
              <a:t>Divider Sub Heading - </a:t>
            </a:r>
            <a:r>
              <a:rPr lang="en-AU" dirty="0"/>
              <a:t>Trebuchet 25pt, MCRI White, allow for maximum 2 lines</a:t>
            </a:r>
            <a:endParaRPr lang="en-US" dirty="0"/>
          </a:p>
        </p:txBody>
      </p:sp>
    </p:spTree>
    <p:extLst>
      <p:ext uri="{BB962C8B-B14F-4D97-AF65-F5344CB8AC3E}">
        <p14:creationId xmlns:p14="http://schemas.microsoft.com/office/powerpoint/2010/main" val="2842413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7" name="Picture 6" descr="mcri.div.ws.yell.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6" name="Text Placeholder 5"/>
          <p:cNvSpPr>
            <a:spLocks noGrp="1"/>
          </p:cNvSpPr>
          <p:nvPr>
            <p:ph type="body" sz="quarter" idx="10" hasCustomPrompt="1"/>
          </p:nvPr>
        </p:nvSpPr>
        <p:spPr>
          <a:xfrm>
            <a:off x="735598" y="1235077"/>
            <a:ext cx="8361399" cy="1022241"/>
          </a:xfrm>
        </p:spPr>
        <p:txBody>
          <a:bodyPr>
            <a:noAutofit/>
          </a:bodyPr>
          <a:lstStyle>
            <a:lvl1pPr>
              <a:defRPr sz="2625" baseline="0">
                <a:solidFill>
                  <a:schemeClr val="tx1"/>
                </a:solidFill>
              </a:defRPr>
            </a:lvl1pPr>
          </a:lstStyle>
          <a:p>
            <a:pPr lvl="0"/>
            <a:r>
              <a:rPr lang="en-US" dirty="0"/>
              <a:t>Divider Heading - </a:t>
            </a:r>
            <a:r>
              <a:rPr lang="en-AU" dirty="0"/>
              <a:t>Trebuchet 35pt, allow for maximum 2 lines, Black</a:t>
            </a:r>
            <a:endParaRPr lang="en-US" dirty="0"/>
          </a:p>
        </p:txBody>
      </p:sp>
      <p:sp>
        <p:nvSpPr>
          <p:cNvPr id="8" name="Text Placeholder 5"/>
          <p:cNvSpPr>
            <a:spLocks noGrp="1"/>
          </p:cNvSpPr>
          <p:nvPr>
            <p:ph type="body" sz="quarter" idx="15" hasCustomPrompt="1"/>
          </p:nvPr>
        </p:nvSpPr>
        <p:spPr>
          <a:xfrm>
            <a:off x="735014" y="2289402"/>
            <a:ext cx="7316788" cy="816407"/>
          </a:xfrm>
        </p:spPr>
        <p:txBody>
          <a:bodyPr>
            <a:noAutofit/>
          </a:bodyPr>
          <a:lstStyle>
            <a:lvl1pPr>
              <a:defRPr sz="1875" baseline="0">
                <a:solidFill>
                  <a:schemeClr val="tx1"/>
                </a:solidFill>
              </a:defRPr>
            </a:lvl1pPr>
          </a:lstStyle>
          <a:p>
            <a:pPr lvl="0"/>
            <a:r>
              <a:rPr lang="en-US" dirty="0"/>
              <a:t>Divider Sub Heading - </a:t>
            </a:r>
            <a:r>
              <a:rPr lang="en-AU" dirty="0"/>
              <a:t>Trebuchet 25pt, allow for maximum 2 lines, Black</a:t>
            </a:r>
            <a:endParaRPr lang="en-US" dirty="0"/>
          </a:p>
        </p:txBody>
      </p:sp>
    </p:spTree>
    <p:extLst>
      <p:ext uri="{BB962C8B-B14F-4D97-AF65-F5344CB8AC3E}">
        <p14:creationId xmlns:p14="http://schemas.microsoft.com/office/powerpoint/2010/main" val="23513665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8" name="Picture 7" descr="mcri.div.wsred.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0" name="Text Placeholder 5"/>
          <p:cNvSpPr>
            <a:spLocks noGrp="1"/>
          </p:cNvSpPr>
          <p:nvPr>
            <p:ph type="body" sz="quarter" idx="10" hasCustomPrompt="1"/>
          </p:nvPr>
        </p:nvSpPr>
        <p:spPr>
          <a:xfrm>
            <a:off x="735598" y="1235077"/>
            <a:ext cx="8361399" cy="1022241"/>
          </a:xfrm>
        </p:spPr>
        <p:txBody>
          <a:bodyPr>
            <a:noAutofit/>
          </a:bodyPr>
          <a:lstStyle>
            <a:lvl1pPr>
              <a:defRPr sz="2625" baseline="0">
                <a:solidFill>
                  <a:schemeClr val="bg1"/>
                </a:solidFill>
              </a:defRPr>
            </a:lvl1pPr>
          </a:lstStyle>
          <a:p>
            <a:pPr lvl="0"/>
            <a:r>
              <a:rPr lang="en-US" dirty="0"/>
              <a:t>Divider Heading - </a:t>
            </a:r>
            <a:r>
              <a:rPr lang="en-AU" dirty="0"/>
              <a:t>Trebuchet 35pt, allow for maximum 2 lines, MCRI White</a:t>
            </a:r>
            <a:endParaRPr lang="en-US" dirty="0"/>
          </a:p>
        </p:txBody>
      </p:sp>
      <p:sp>
        <p:nvSpPr>
          <p:cNvPr id="12" name="Text Placeholder 5"/>
          <p:cNvSpPr>
            <a:spLocks noGrp="1"/>
          </p:cNvSpPr>
          <p:nvPr>
            <p:ph type="body" sz="quarter" idx="15" hasCustomPrompt="1"/>
          </p:nvPr>
        </p:nvSpPr>
        <p:spPr>
          <a:xfrm>
            <a:off x="735014" y="2289402"/>
            <a:ext cx="7316788" cy="816407"/>
          </a:xfrm>
        </p:spPr>
        <p:txBody>
          <a:bodyPr>
            <a:noAutofit/>
          </a:bodyPr>
          <a:lstStyle>
            <a:lvl1pPr>
              <a:defRPr sz="1875" baseline="0">
                <a:solidFill>
                  <a:schemeClr val="bg1"/>
                </a:solidFill>
              </a:defRPr>
            </a:lvl1pPr>
          </a:lstStyle>
          <a:p>
            <a:pPr lvl="0"/>
            <a:r>
              <a:rPr lang="en-US" dirty="0"/>
              <a:t>Divider Sub Heading - </a:t>
            </a:r>
            <a:r>
              <a:rPr lang="en-AU" dirty="0"/>
              <a:t>Trebuchet 25pt, MCRI White, allow for maximum 2 lines</a:t>
            </a:r>
            <a:endParaRPr lang="en-US" dirty="0"/>
          </a:p>
        </p:txBody>
      </p:sp>
    </p:spTree>
    <p:extLst>
      <p:ext uri="{BB962C8B-B14F-4D97-AF65-F5344CB8AC3E}">
        <p14:creationId xmlns:p14="http://schemas.microsoft.com/office/powerpoint/2010/main" val="4024311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7" name="Picture 6" descr="mcri.div.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9" name="Text Placeholder 5"/>
          <p:cNvSpPr>
            <a:spLocks noGrp="1"/>
          </p:cNvSpPr>
          <p:nvPr>
            <p:ph type="body" sz="quarter" idx="10" hasCustomPrompt="1"/>
          </p:nvPr>
        </p:nvSpPr>
        <p:spPr>
          <a:xfrm>
            <a:off x="735598" y="1235077"/>
            <a:ext cx="8361399" cy="1022241"/>
          </a:xfrm>
        </p:spPr>
        <p:txBody>
          <a:bodyPr>
            <a:noAutofit/>
          </a:bodyPr>
          <a:lstStyle>
            <a:lvl1pPr>
              <a:defRPr sz="2625" baseline="0">
                <a:solidFill>
                  <a:schemeClr val="bg1"/>
                </a:solidFill>
              </a:defRPr>
            </a:lvl1pPr>
          </a:lstStyle>
          <a:p>
            <a:pPr lvl="0"/>
            <a:r>
              <a:rPr lang="en-US" dirty="0"/>
              <a:t>Divider Heading - </a:t>
            </a:r>
            <a:r>
              <a:rPr lang="en-AU" dirty="0"/>
              <a:t>Trebuchet 35pt, allow for maximum 2 lines, MCRI White</a:t>
            </a:r>
            <a:endParaRPr lang="en-US" dirty="0"/>
          </a:p>
        </p:txBody>
      </p:sp>
      <p:sp>
        <p:nvSpPr>
          <p:cNvPr id="10" name="Text Placeholder 5"/>
          <p:cNvSpPr>
            <a:spLocks noGrp="1"/>
          </p:cNvSpPr>
          <p:nvPr>
            <p:ph type="body" sz="quarter" idx="15" hasCustomPrompt="1"/>
          </p:nvPr>
        </p:nvSpPr>
        <p:spPr>
          <a:xfrm>
            <a:off x="735014" y="2289402"/>
            <a:ext cx="7316788" cy="816407"/>
          </a:xfrm>
        </p:spPr>
        <p:txBody>
          <a:bodyPr>
            <a:noAutofit/>
          </a:bodyPr>
          <a:lstStyle>
            <a:lvl1pPr>
              <a:defRPr sz="1875" baseline="0">
                <a:solidFill>
                  <a:schemeClr val="bg1"/>
                </a:solidFill>
              </a:defRPr>
            </a:lvl1pPr>
          </a:lstStyle>
          <a:p>
            <a:pPr lvl="0"/>
            <a:r>
              <a:rPr lang="en-US" dirty="0"/>
              <a:t>Divider Sub Heading - </a:t>
            </a:r>
            <a:r>
              <a:rPr lang="en-AU" dirty="0"/>
              <a:t>Trebuchet 25pt, MCRI White, allow for maximum 2 lines</a:t>
            </a:r>
            <a:endParaRPr lang="en-US" dirty="0"/>
          </a:p>
        </p:txBody>
      </p:sp>
    </p:spTree>
    <p:extLst>
      <p:ext uri="{BB962C8B-B14F-4D97-AF65-F5344CB8AC3E}">
        <p14:creationId xmlns:p14="http://schemas.microsoft.com/office/powerpoint/2010/main" val="26932303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3" name="Text Placeholder 12"/>
          <p:cNvSpPr>
            <a:spLocks noGrp="1"/>
          </p:cNvSpPr>
          <p:nvPr>
            <p:ph type="body" sz="quarter" idx="11" hasCustomPrompt="1"/>
          </p:nvPr>
        </p:nvSpPr>
        <p:spPr>
          <a:xfrm>
            <a:off x="741365" y="1876634"/>
            <a:ext cx="10599737" cy="4363460"/>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350" baseline="0">
                <a:solidFill>
                  <a:schemeClr val="tx1">
                    <a:lumMod val="50000"/>
                  </a:schemeClr>
                </a:solidFill>
              </a:defRPr>
            </a:lvl1pPr>
            <a:lvl4pPr marL="214313" marR="0" indent="-214313" algn="l" defTabSz="685800" rtl="0" eaLnBrk="1" fontAlgn="auto" latinLnBrk="0" hangingPunct="1">
              <a:lnSpc>
                <a:spcPct val="100000"/>
              </a:lnSpc>
              <a:spcBef>
                <a:spcPts val="375"/>
              </a:spcBef>
              <a:spcAft>
                <a:spcPts val="0"/>
              </a:spcAft>
              <a:buClr>
                <a:srgbClr val="45B2DB"/>
              </a:buClr>
              <a:buSzTx/>
              <a:buFont typeface="Wingdings" panose="05000000000000000000" pitchFamily="2" charset="2"/>
              <a:buChar char="§"/>
              <a:tabLst/>
              <a:defRPr>
                <a:solidFill>
                  <a:schemeClr val="tx1">
                    <a:lumMod val="50000"/>
                  </a:schemeClr>
                </a:solidFill>
              </a:defRPr>
            </a:lvl4pPr>
            <a:lvl5pPr marL="687515" indent="-214313">
              <a:buFont typeface="Wingdings" panose="05000000000000000000" pitchFamily="2" charset="2"/>
              <a:buChar char="§"/>
              <a:defRPr>
                <a:solidFill>
                  <a:schemeClr val="tx1">
                    <a:lumMod val="50000"/>
                  </a:schemeClr>
                </a:solidFill>
              </a:defRPr>
            </a:lvl5pPr>
          </a:lstStyle>
          <a:p>
            <a:pPr lvl="0"/>
            <a:r>
              <a:rPr lang="en-US" dirty="0"/>
              <a:t>Body Copy – Trebuchet, 18pt, Black</a:t>
            </a:r>
          </a:p>
        </p:txBody>
      </p:sp>
      <p:sp>
        <p:nvSpPr>
          <p:cNvPr id="19" name="Text Placeholder 5"/>
          <p:cNvSpPr>
            <a:spLocks noGrp="1"/>
          </p:cNvSpPr>
          <p:nvPr>
            <p:ph type="body" sz="quarter" idx="15" hasCustomPrompt="1"/>
          </p:nvPr>
        </p:nvSpPr>
        <p:spPr>
          <a:xfrm>
            <a:off x="723900" y="1415847"/>
            <a:ext cx="10617200" cy="460789"/>
          </a:xfrm>
        </p:spPr>
        <p:txBody>
          <a:bodyPr>
            <a:noAutofit/>
          </a:bodyPr>
          <a:lstStyle>
            <a:lvl1pPr>
              <a:defRPr sz="1875" baseline="0">
                <a:solidFill>
                  <a:schemeClr val="tx1">
                    <a:lumMod val="50000"/>
                  </a:schemeClr>
                </a:solidFill>
              </a:defRPr>
            </a:lvl1pPr>
          </a:lstStyle>
          <a:p>
            <a:pPr lvl="0"/>
            <a:r>
              <a:rPr lang="en-US" dirty="0"/>
              <a:t>Sub Heading - </a:t>
            </a:r>
            <a:r>
              <a:rPr lang="en-AU" dirty="0"/>
              <a:t>Trebuchet 25pt, Black, Allow for maximum 1 line</a:t>
            </a:r>
            <a:endParaRPr lang="en-US" dirty="0"/>
          </a:p>
        </p:txBody>
      </p:sp>
      <p:sp>
        <p:nvSpPr>
          <p:cNvPr id="18"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cxnSp>
        <p:nvCxnSpPr>
          <p:cNvPr id="20" name="Straight Connector 19"/>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23" name="Text Placeholder 5"/>
          <p:cNvSpPr>
            <a:spLocks noGrp="1"/>
          </p:cNvSpPr>
          <p:nvPr>
            <p:ph type="body" sz="quarter" idx="17" hasCustomPrompt="1"/>
          </p:nvPr>
        </p:nvSpPr>
        <p:spPr>
          <a:xfrm>
            <a:off x="723900" y="6452652"/>
            <a:ext cx="10617200" cy="281508"/>
          </a:xfrm>
        </p:spPr>
        <p:txBody>
          <a:bodyPr>
            <a:noAutofit/>
          </a:bodyPr>
          <a:lstStyle>
            <a:lvl1pPr>
              <a:defRPr sz="900" baseline="0">
                <a:solidFill>
                  <a:schemeClr val="tx1">
                    <a:lumMod val="50000"/>
                  </a:schemeClr>
                </a:solidFill>
              </a:defRPr>
            </a:lvl1pPr>
          </a:lstStyle>
          <a:p>
            <a:pPr lvl="0"/>
            <a:r>
              <a:rPr lang="en-AU" dirty="0"/>
              <a:t>Citation, reference, notes – Trebuchet 12pt, Black</a:t>
            </a:r>
            <a:endParaRPr lang="en-US" dirty="0"/>
          </a:p>
        </p:txBody>
      </p:sp>
    </p:spTree>
    <p:extLst>
      <p:ext uri="{BB962C8B-B14F-4D97-AF65-F5344CB8AC3E}">
        <p14:creationId xmlns:p14="http://schemas.microsoft.com/office/powerpoint/2010/main" val="26866582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9" name="Text Placeholder 5"/>
          <p:cNvSpPr>
            <a:spLocks noGrp="1"/>
          </p:cNvSpPr>
          <p:nvPr>
            <p:ph type="body" sz="quarter" idx="15" hasCustomPrompt="1"/>
          </p:nvPr>
        </p:nvSpPr>
        <p:spPr>
          <a:xfrm>
            <a:off x="723901" y="1410312"/>
            <a:ext cx="5195639" cy="460788"/>
          </a:xfrm>
        </p:spPr>
        <p:txBody>
          <a:bodyPr>
            <a:noAutofit/>
          </a:bodyPr>
          <a:lstStyle>
            <a:lvl1pPr>
              <a:defRPr sz="1875" baseline="0">
                <a:solidFill>
                  <a:schemeClr val="tx1">
                    <a:lumMod val="50000"/>
                  </a:schemeClr>
                </a:solidFill>
              </a:defRPr>
            </a:lvl1pPr>
          </a:lstStyle>
          <a:p>
            <a:pPr lvl="0"/>
            <a:r>
              <a:rPr lang="en-US" dirty="0"/>
              <a:t>Sub Heading - </a:t>
            </a:r>
            <a:r>
              <a:rPr lang="en-AU" dirty="0"/>
              <a:t>Trebuchet 25pt </a:t>
            </a:r>
            <a:endParaRPr lang="en-US" dirty="0"/>
          </a:p>
        </p:txBody>
      </p:sp>
      <p:sp>
        <p:nvSpPr>
          <p:cNvPr id="9" name="Text Placeholder 12"/>
          <p:cNvSpPr>
            <a:spLocks noGrp="1"/>
          </p:cNvSpPr>
          <p:nvPr>
            <p:ph type="body" sz="quarter" idx="11" hasCustomPrompt="1"/>
          </p:nvPr>
        </p:nvSpPr>
        <p:spPr>
          <a:xfrm>
            <a:off x="741364" y="1898396"/>
            <a:ext cx="5178175" cy="4341698"/>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350" baseline="0">
                <a:solidFill>
                  <a:schemeClr val="tx1">
                    <a:lumMod val="50000"/>
                  </a:schemeClr>
                </a:solidFill>
              </a:defRPr>
            </a:lvl1pPr>
          </a:lstStyle>
          <a:p>
            <a:pPr lvl="0"/>
            <a:r>
              <a:rPr lang="en-US" dirty="0"/>
              <a:t>Body Copy – Trebuchet, 18pt, Black</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
        <p:nvSpPr>
          <p:cNvPr id="14" name="Text Placeholder 5"/>
          <p:cNvSpPr>
            <a:spLocks noGrp="1"/>
          </p:cNvSpPr>
          <p:nvPr>
            <p:ph type="body" sz="quarter" idx="16" hasCustomPrompt="1"/>
          </p:nvPr>
        </p:nvSpPr>
        <p:spPr>
          <a:xfrm>
            <a:off x="6145462" y="1400262"/>
            <a:ext cx="5195639" cy="460788"/>
          </a:xfrm>
        </p:spPr>
        <p:txBody>
          <a:bodyPr>
            <a:noAutofit/>
          </a:bodyPr>
          <a:lstStyle>
            <a:lvl1pPr>
              <a:defRPr sz="1875" baseline="0">
                <a:solidFill>
                  <a:schemeClr val="tx1">
                    <a:lumMod val="50000"/>
                  </a:schemeClr>
                </a:solidFill>
              </a:defRPr>
            </a:lvl1pPr>
          </a:lstStyle>
          <a:p>
            <a:pPr lvl="0"/>
            <a:r>
              <a:rPr lang="en-US" dirty="0"/>
              <a:t>Sub Heading - </a:t>
            </a:r>
            <a:r>
              <a:rPr lang="en-AU" dirty="0"/>
              <a:t>Trebuchet 25pt </a:t>
            </a:r>
            <a:endParaRPr lang="en-US" dirty="0"/>
          </a:p>
        </p:txBody>
      </p:sp>
      <p:sp>
        <p:nvSpPr>
          <p:cNvPr id="15" name="Text Placeholder 12"/>
          <p:cNvSpPr>
            <a:spLocks noGrp="1"/>
          </p:cNvSpPr>
          <p:nvPr>
            <p:ph type="body" sz="quarter" idx="17" hasCustomPrompt="1"/>
          </p:nvPr>
        </p:nvSpPr>
        <p:spPr>
          <a:xfrm>
            <a:off x="6162926" y="1898395"/>
            <a:ext cx="5178175" cy="4341699"/>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350" baseline="0">
                <a:solidFill>
                  <a:schemeClr val="tx1">
                    <a:lumMod val="50000"/>
                  </a:schemeClr>
                </a:solidFill>
              </a:defRPr>
            </a:lvl1pPr>
          </a:lstStyle>
          <a:p>
            <a:pPr lvl="0"/>
            <a:r>
              <a:rPr lang="en-US" dirty="0"/>
              <a:t>Body Copy – Trebuchet, 18pt, Black</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
        <p:nvSpPr>
          <p:cNvPr id="13"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cxnSp>
        <p:nvCxnSpPr>
          <p:cNvPr id="16" name="Straight Connector 15"/>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20" name="Text Placeholder 5"/>
          <p:cNvSpPr>
            <a:spLocks noGrp="1"/>
          </p:cNvSpPr>
          <p:nvPr>
            <p:ph type="body" sz="quarter" idx="19" hasCustomPrompt="1"/>
          </p:nvPr>
        </p:nvSpPr>
        <p:spPr>
          <a:xfrm>
            <a:off x="723900" y="6452652"/>
            <a:ext cx="10617200" cy="281508"/>
          </a:xfrm>
        </p:spPr>
        <p:txBody>
          <a:bodyPr>
            <a:noAutofit/>
          </a:bodyPr>
          <a:lstStyle>
            <a:lvl1pPr>
              <a:defRPr sz="900" baseline="0">
                <a:solidFill>
                  <a:schemeClr val="tx1">
                    <a:lumMod val="50000"/>
                  </a:schemeClr>
                </a:solidFill>
              </a:defRPr>
            </a:lvl1pPr>
          </a:lstStyle>
          <a:p>
            <a:pPr lvl="0"/>
            <a:r>
              <a:rPr lang="en-AU" dirty="0"/>
              <a:t>Citation, reference, notes – Trebuchet 12pt, Black</a:t>
            </a:r>
            <a:endParaRPr lang="en-US" dirty="0"/>
          </a:p>
        </p:txBody>
      </p:sp>
    </p:spTree>
    <p:extLst>
      <p:ext uri="{BB962C8B-B14F-4D97-AF65-F5344CB8AC3E}">
        <p14:creationId xmlns:p14="http://schemas.microsoft.com/office/powerpoint/2010/main" val="2735060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4" name="Text Placeholder 3"/>
          <p:cNvSpPr>
            <a:spLocks noGrp="1"/>
          </p:cNvSpPr>
          <p:nvPr>
            <p:ph type="body" sz="quarter" idx="12" hasCustomPrompt="1"/>
          </p:nvPr>
        </p:nvSpPr>
        <p:spPr>
          <a:xfrm>
            <a:off x="6144126" y="1408410"/>
            <a:ext cx="5196975" cy="4831685"/>
          </a:xfrm>
        </p:spPr>
        <p:txBody>
          <a:bodyPr/>
          <a:lstStyle>
            <a:lvl1pPr marL="214313" indent="-214313">
              <a:buClr>
                <a:schemeClr val="accent1"/>
              </a:buClr>
              <a:buFont typeface="Wingdings" panose="05000000000000000000" pitchFamily="2" charset="2"/>
              <a:buChar char="§"/>
              <a:defRPr sz="1350" baseline="0">
                <a:solidFill>
                  <a:schemeClr val="tx1">
                    <a:lumMod val="50000"/>
                  </a:schemeClr>
                </a:solidFill>
              </a:defRPr>
            </a:lvl1pPr>
            <a:lvl4pPr marL="214313" indent="-214313">
              <a:buFont typeface="Wingdings" panose="05000000000000000000" pitchFamily="2" charset="2"/>
              <a:buChar char="§"/>
              <a:defRPr>
                <a:solidFill>
                  <a:schemeClr val="tx1">
                    <a:lumMod val="50000"/>
                  </a:schemeClr>
                </a:solidFill>
              </a:defRPr>
            </a:lvl4pPr>
            <a:lvl5pPr marL="687515" indent="-214313">
              <a:buFont typeface="Wingdings" panose="05000000000000000000" pitchFamily="2" charset="2"/>
              <a:buChar char="§"/>
              <a:defRPr>
                <a:solidFill>
                  <a:schemeClr val="tx1">
                    <a:lumMod val="50000"/>
                  </a:schemeClr>
                </a:solidFill>
              </a:defRPr>
            </a:lvl5pPr>
          </a:lstStyle>
          <a:p>
            <a:pPr lvl="0"/>
            <a:r>
              <a:rPr lang="en-US" dirty="0"/>
              <a:t>Body Copy – Trebuchet, 18pt, Black</a:t>
            </a:r>
          </a:p>
          <a:p>
            <a:pPr lvl="4"/>
            <a:endParaRPr lang="en-US" dirty="0"/>
          </a:p>
        </p:txBody>
      </p:sp>
      <p:sp>
        <p:nvSpPr>
          <p:cNvPr id="18"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cxnSp>
        <p:nvCxnSpPr>
          <p:cNvPr id="19" name="Straight Connector 18"/>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21" name="Text Placeholder 12"/>
          <p:cNvSpPr>
            <a:spLocks noGrp="1"/>
          </p:cNvSpPr>
          <p:nvPr>
            <p:ph type="body" sz="quarter" idx="13" hasCustomPrompt="1"/>
          </p:nvPr>
        </p:nvSpPr>
        <p:spPr>
          <a:xfrm>
            <a:off x="741364" y="1415847"/>
            <a:ext cx="5178175" cy="4824249"/>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350" baseline="0">
                <a:solidFill>
                  <a:schemeClr val="tx1">
                    <a:lumMod val="50000"/>
                  </a:schemeClr>
                </a:solidFill>
              </a:defRPr>
            </a:lvl1pPr>
          </a:lstStyle>
          <a:p>
            <a:pPr lvl="0"/>
            <a:r>
              <a:rPr lang="en-US" dirty="0"/>
              <a:t>Body Copy – Trebuchet, 18pt, Black</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
        <p:nvSpPr>
          <p:cNvPr id="22" name="Text Placeholder 5"/>
          <p:cNvSpPr>
            <a:spLocks noGrp="1"/>
          </p:cNvSpPr>
          <p:nvPr>
            <p:ph type="body" sz="quarter" idx="16" hasCustomPrompt="1"/>
          </p:nvPr>
        </p:nvSpPr>
        <p:spPr>
          <a:xfrm>
            <a:off x="723900" y="6452652"/>
            <a:ext cx="10617200" cy="281508"/>
          </a:xfrm>
        </p:spPr>
        <p:txBody>
          <a:bodyPr>
            <a:noAutofit/>
          </a:bodyPr>
          <a:lstStyle>
            <a:lvl1pPr>
              <a:defRPr sz="900" baseline="0">
                <a:solidFill>
                  <a:schemeClr val="tx1">
                    <a:lumMod val="50000"/>
                  </a:schemeClr>
                </a:solidFill>
              </a:defRPr>
            </a:lvl1pPr>
          </a:lstStyle>
          <a:p>
            <a:pPr lvl="0"/>
            <a:r>
              <a:rPr lang="en-AU" dirty="0"/>
              <a:t>Citation, reference, notes – Trebuchet 12pt, Black</a:t>
            </a:r>
            <a:endParaRPr lang="en-US" dirty="0"/>
          </a:p>
        </p:txBody>
      </p:sp>
    </p:spTree>
    <p:extLst>
      <p:ext uri="{BB962C8B-B14F-4D97-AF65-F5344CB8AC3E}">
        <p14:creationId xmlns:p14="http://schemas.microsoft.com/office/powerpoint/2010/main" val="41723945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9" name="Text Placeholder 5"/>
          <p:cNvSpPr>
            <a:spLocks noGrp="1"/>
          </p:cNvSpPr>
          <p:nvPr>
            <p:ph type="body" sz="quarter" idx="15" hasCustomPrompt="1"/>
          </p:nvPr>
        </p:nvSpPr>
        <p:spPr>
          <a:xfrm>
            <a:off x="723901" y="1410312"/>
            <a:ext cx="5195639" cy="460788"/>
          </a:xfrm>
        </p:spPr>
        <p:txBody>
          <a:bodyPr>
            <a:noAutofit/>
          </a:bodyPr>
          <a:lstStyle>
            <a:lvl1pPr>
              <a:defRPr sz="1875" baseline="0">
                <a:solidFill>
                  <a:schemeClr val="tx1">
                    <a:lumMod val="50000"/>
                  </a:schemeClr>
                </a:solidFill>
              </a:defRPr>
            </a:lvl1pPr>
          </a:lstStyle>
          <a:p>
            <a:pPr lvl="0"/>
            <a:r>
              <a:rPr lang="en-US" dirty="0"/>
              <a:t>Sub Heading - </a:t>
            </a:r>
            <a:r>
              <a:rPr lang="en-AU" dirty="0"/>
              <a:t>Trebuchet 25pt </a:t>
            </a:r>
            <a:endParaRPr lang="en-US" dirty="0"/>
          </a:p>
        </p:txBody>
      </p:sp>
      <p:sp>
        <p:nvSpPr>
          <p:cNvPr id="14" name="Text Placeholder 5"/>
          <p:cNvSpPr>
            <a:spLocks noGrp="1"/>
          </p:cNvSpPr>
          <p:nvPr>
            <p:ph type="body" sz="quarter" idx="16" hasCustomPrompt="1"/>
          </p:nvPr>
        </p:nvSpPr>
        <p:spPr>
          <a:xfrm>
            <a:off x="6145462" y="1400262"/>
            <a:ext cx="5195639" cy="460788"/>
          </a:xfrm>
        </p:spPr>
        <p:txBody>
          <a:bodyPr>
            <a:noAutofit/>
          </a:bodyPr>
          <a:lstStyle>
            <a:lvl1pPr>
              <a:defRPr sz="1875" baseline="0">
                <a:solidFill>
                  <a:schemeClr val="tx1">
                    <a:lumMod val="50000"/>
                  </a:schemeClr>
                </a:solidFill>
              </a:defRPr>
            </a:lvl1pPr>
          </a:lstStyle>
          <a:p>
            <a:pPr lvl="0"/>
            <a:r>
              <a:rPr lang="en-US" dirty="0"/>
              <a:t>Sub Heading - </a:t>
            </a:r>
            <a:r>
              <a:rPr lang="en-AU" dirty="0"/>
              <a:t>Trebuchet 25pt </a:t>
            </a:r>
            <a:endParaRPr lang="en-US" dirty="0"/>
          </a:p>
        </p:txBody>
      </p:sp>
      <p:sp>
        <p:nvSpPr>
          <p:cNvPr id="4" name="Picture Placeholder 3"/>
          <p:cNvSpPr>
            <a:spLocks noGrp="1"/>
          </p:cNvSpPr>
          <p:nvPr>
            <p:ph type="pic" sz="quarter" idx="17" hasCustomPrompt="1"/>
          </p:nvPr>
        </p:nvSpPr>
        <p:spPr>
          <a:xfrm>
            <a:off x="838200" y="2001006"/>
            <a:ext cx="5081339" cy="4239088"/>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chemeClr val="tx1">
                    <a:lumMod val="50000"/>
                  </a:schemeClr>
                </a:solidFill>
              </a:defRPr>
            </a:lvl1pPr>
          </a:lstStyle>
          <a:p>
            <a:r>
              <a:rPr lang="en-AU" dirty="0"/>
              <a:t>Drop Picture here</a:t>
            </a:r>
            <a:endParaRPr lang="en-US" dirty="0"/>
          </a:p>
          <a:p>
            <a:endParaRPr lang="en-US" dirty="0"/>
          </a:p>
        </p:txBody>
      </p:sp>
      <p:sp>
        <p:nvSpPr>
          <p:cNvPr id="13" name="Picture Placeholder 3"/>
          <p:cNvSpPr>
            <a:spLocks noGrp="1"/>
          </p:cNvSpPr>
          <p:nvPr>
            <p:ph type="pic" sz="quarter" idx="18" hasCustomPrompt="1"/>
          </p:nvPr>
        </p:nvSpPr>
        <p:spPr>
          <a:xfrm>
            <a:off x="6277601" y="2018514"/>
            <a:ext cx="5063499" cy="4220905"/>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chemeClr val="tx1">
                    <a:lumMod val="50000"/>
                  </a:schemeClr>
                </a:solidFill>
              </a:defRPr>
            </a:lvl1pPr>
          </a:lstStyle>
          <a:p>
            <a:r>
              <a:rPr lang="en-AU" dirty="0"/>
              <a:t>Drop Picture here</a:t>
            </a:r>
            <a:endParaRPr lang="en-US" dirty="0"/>
          </a:p>
          <a:p>
            <a:endParaRPr lang="en-US" dirty="0"/>
          </a:p>
        </p:txBody>
      </p:sp>
      <p:sp>
        <p:nvSpPr>
          <p:cNvPr id="12"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cxnSp>
        <p:nvCxnSpPr>
          <p:cNvPr id="16" name="Straight Connector 15"/>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20" name="Text Placeholder 5"/>
          <p:cNvSpPr>
            <a:spLocks noGrp="1"/>
          </p:cNvSpPr>
          <p:nvPr>
            <p:ph type="body" sz="quarter" idx="19" hasCustomPrompt="1"/>
          </p:nvPr>
        </p:nvSpPr>
        <p:spPr>
          <a:xfrm>
            <a:off x="723900" y="6452652"/>
            <a:ext cx="10617200" cy="281508"/>
          </a:xfrm>
        </p:spPr>
        <p:txBody>
          <a:bodyPr>
            <a:noAutofit/>
          </a:bodyPr>
          <a:lstStyle>
            <a:lvl1pPr>
              <a:defRPr sz="900" baseline="0">
                <a:solidFill>
                  <a:schemeClr val="tx1">
                    <a:lumMod val="50000"/>
                  </a:schemeClr>
                </a:solidFill>
              </a:defRPr>
            </a:lvl1pPr>
          </a:lstStyle>
          <a:p>
            <a:pPr lvl="0"/>
            <a:r>
              <a:rPr lang="en-AU" dirty="0"/>
              <a:t>Citation, reference, notes – Trebuchet 12pt, Black</a:t>
            </a:r>
            <a:endParaRPr lang="en-US" dirty="0"/>
          </a:p>
        </p:txBody>
      </p:sp>
    </p:spTree>
    <p:extLst>
      <p:ext uri="{BB962C8B-B14F-4D97-AF65-F5344CB8AC3E}">
        <p14:creationId xmlns:p14="http://schemas.microsoft.com/office/powerpoint/2010/main" val="4108555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6" name="Picture Placeholder 5"/>
          <p:cNvSpPr>
            <a:spLocks noGrp="1"/>
          </p:cNvSpPr>
          <p:nvPr>
            <p:ph type="pic" sz="quarter" idx="19" hasCustomPrompt="1"/>
          </p:nvPr>
        </p:nvSpPr>
        <p:spPr>
          <a:xfrm>
            <a:off x="741949" y="2001448"/>
            <a:ext cx="1609367" cy="1995583"/>
          </a:xfrm>
        </p:spPr>
        <p:txBody>
          <a:bodyPr>
            <a:normAutofit/>
          </a:bodyPr>
          <a:lstStyle>
            <a:lvl1pPr>
              <a:defRPr sz="1350">
                <a:solidFill>
                  <a:schemeClr val="tx1">
                    <a:lumMod val="50000"/>
                  </a:schemeClr>
                </a:solidFill>
              </a:defRPr>
            </a:lvl1pPr>
          </a:lstStyle>
          <a:p>
            <a:r>
              <a:rPr lang="en-AU" dirty="0"/>
              <a:t>Picture</a:t>
            </a:r>
          </a:p>
        </p:txBody>
      </p:sp>
      <p:sp>
        <p:nvSpPr>
          <p:cNvPr id="15" name="Rectangle 14"/>
          <p:cNvSpPr/>
          <p:nvPr userDrawn="1"/>
        </p:nvSpPr>
        <p:spPr>
          <a:xfrm>
            <a:off x="6145462" y="1384244"/>
            <a:ext cx="5195639" cy="479863"/>
          </a:xfrm>
          <a:prstGeom prst="rect">
            <a:avLst/>
          </a:prstGeom>
          <a:solidFill>
            <a:srgbClr val="45B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Rectangle 2"/>
          <p:cNvSpPr/>
          <p:nvPr userDrawn="1"/>
        </p:nvSpPr>
        <p:spPr>
          <a:xfrm>
            <a:off x="741949" y="1384244"/>
            <a:ext cx="5195639" cy="458943"/>
          </a:xfrm>
          <a:prstGeom prst="rect">
            <a:avLst/>
          </a:prstGeom>
          <a:solidFill>
            <a:srgbClr val="45B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9" name="Text Placeholder 5"/>
          <p:cNvSpPr>
            <a:spLocks noGrp="1"/>
          </p:cNvSpPr>
          <p:nvPr>
            <p:ph type="body" sz="quarter" idx="15" hasCustomPrompt="1"/>
          </p:nvPr>
        </p:nvSpPr>
        <p:spPr>
          <a:xfrm>
            <a:off x="723901" y="1384494"/>
            <a:ext cx="5195639" cy="460788"/>
          </a:xfrm>
        </p:spPr>
        <p:txBody>
          <a:bodyPr>
            <a:noAutofit/>
          </a:bodyPr>
          <a:lstStyle>
            <a:lvl1pPr>
              <a:defRPr sz="1875" baseline="0">
                <a:solidFill>
                  <a:schemeClr val="bg1"/>
                </a:solidFill>
              </a:defRPr>
            </a:lvl1pPr>
          </a:lstStyle>
          <a:p>
            <a:pPr lvl="0"/>
            <a:r>
              <a:rPr lang="en-US" dirty="0"/>
              <a:t>Sub Heading - </a:t>
            </a:r>
            <a:r>
              <a:rPr lang="en-AU" dirty="0"/>
              <a:t>Trebuchet 25pt </a:t>
            </a:r>
            <a:endParaRPr lang="en-US" dirty="0"/>
          </a:p>
        </p:txBody>
      </p:sp>
      <p:sp>
        <p:nvSpPr>
          <p:cNvPr id="14" name="Text Placeholder 5"/>
          <p:cNvSpPr>
            <a:spLocks noGrp="1"/>
          </p:cNvSpPr>
          <p:nvPr>
            <p:ph type="body" sz="quarter" idx="16" hasCustomPrompt="1"/>
          </p:nvPr>
        </p:nvSpPr>
        <p:spPr>
          <a:xfrm>
            <a:off x="6145462" y="1384494"/>
            <a:ext cx="5195639" cy="460788"/>
          </a:xfrm>
        </p:spPr>
        <p:txBody>
          <a:bodyPr>
            <a:noAutofit/>
          </a:bodyPr>
          <a:lstStyle>
            <a:lvl1pPr>
              <a:defRPr sz="1875" baseline="0">
                <a:solidFill>
                  <a:schemeClr val="bg1"/>
                </a:solidFill>
              </a:defRPr>
            </a:lvl1pPr>
          </a:lstStyle>
          <a:p>
            <a:pPr lvl="0"/>
            <a:r>
              <a:rPr lang="en-US" dirty="0"/>
              <a:t>Sub Heading - </a:t>
            </a:r>
            <a:r>
              <a:rPr lang="en-AU" dirty="0"/>
              <a:t>Trebuchet 25pt </a:t>
            </a:r>
            <a:endParaRPr lang="en-US" dirty="0"/>
          </a:p>
        </p:txBody>
      </p:sp>
      <p:sp>
        <p:nvSpPr>
          <p:cNvPr id="20" name="Picture Placeholder 5"/>
          <p:cNvSpPr>
            <a:spLocks noGrp="1"/>
          </p:cNvSpPr>
          <p:nvPr>
            <p:ph type="pic" sz="quarter" idx="23" hasCustomPrompt="1"/>
          </p:nvPr>
        </p:nvSpPr>
        <p:spPr>
          <a:xfrm>
            <a:off x="6148190" y="1987563"/>
            <a:ext cx="1609367" cy="2022101"/>
          </a:xfrm>
        </p:spPr>
        <p:txBody>
          <a:bodyPr>
            <a:normAutofit/>
          </a:bodyPr>
          <a:lstStyle>
            <a:lvl1pPr>
              <a:defRPr sz="1350">
                <a:solidFill>
                  <a:schemeClr val="tx1">
                    <a:lumMod val="50000"/>
                  </a:schemeClr>
                </a:solidFill>
              </a:defRPr>
            </a:lvl1pPr>
          </a:lstStyle>
          <a:p>
            <a:r>
              <a:rPr lang="en-AU" dirty="0"/>
              <a:t>Picture</a:t>
            </a:r>
          </a:p>
        </p:txBody>
      </p:sp>
      <p:sp>
        <p:nvSpPr>
          <p:cNvPr id="24" name="Text Placeholder 12"/>
          <p:cNvSpPr>
            <a:spLocks noGrp="1"/>
          </p:cNvSpPr>
          <p:nvPr>
            <p:ph type="body" sz="quarter" idx="11" hasCustomPrompt="1"/>
          </p:nvPr>
        </p:nvSpPr>
        <p:spPr>
          <a:xfrm>
            <a:off x="2465477" y="2443656"/>
            <a:ext cx="3472111" cy="1563063"/>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050" baseline="0">
                <a:solidFill>
                  <a:schemeClr val="tx1">
                    <a:lumMod val="50000"/>
                  </a:schemeClr>
                </a:solidFill>
              </a:defRPr>
            </a:lvl1pPr>
            <a:lvl4pPr marL="214313" marR="0" indent="-214313" algn="l" defTabSz="685800" rtl="0" eaLnBrk="1" fontAlgn="auto" latinLnBrk="0" hangingPunct="1">
              <a:lnSpc>
                <a:spcPct val="100000"/>
              </a:lnSpc>
              <a:spcBef>
                <a:spcPts val="375"/>
              </a:spcBef>
              <a:spcAft>
                <a:spcPts val="0"/>
              </a:spcAft>
              <a:buClr>
                <a:srgbClr val="45B2DB"/>
              </a:buClr>
              <a:buSzTx/>
              <a:buFont typeface="Wingdings" panose="05000000000000000000" pitchFamily="2" charset="2"/>
              <a:buChar char="§"/>
              <a:tabLst/>
              <a:defRPr sz="1050">
                <a:solidFill>
                  <a:schemeClr val="tx1">
                    <a:lumMod val="50000"/>
                  </a:schemeClr>
                </a:solidFill>
              </a:defRPr>
            </a:lvl4pPr>
            <a:lvl5pPr marL="687515" indent="-214313">
              <a:buFont typeface="Wingdings" panose="05000000000000000000" pitchFamily="2" charset="2"/>
              <a:buChar char="§"/>
              <a:defRPr>
                <a:solidFill>
                  <a:schemeClr val="tx1">
                    <a:lumMod val="50000"/>
                  </a:schemeClr>
                </a:solidFill>
              </a:defRPr>
            </a:lvl5pPr>
          </a:lstStyle>
          <a:p>
            <a:pPr lvl="0"/>
            <a:r>
              <a:rPr lang="en-US" dirty="0"/>
              <a:t>Body Copy – Trebuchet, 14pt, Black</a:t>
            </a:r>
          </a:p>
          <a:p>
            <a:pPr lvl="3"/>
            <a:r>
              <a:rPr lang="en-US" dirty="0"/>
              <a:t>Fourth level</a:t>
            </a:r>
          </a:p>
          <a:p>
            <a:pPr lvl="3"/>
            <a:r>
              <a:rPr lang="en-US" dirty="0"/>
              <a:t>Fourth level</a:t>
            </a:r>
          </a:p>
          <a:p>
            <a:pPr marL="214313" marR="0" lvl="3" indent="-214313" algn="l" defTabSz="685800" rtl="0" eaLnBrk="1" fontAlgn="auto" latinLnBrk="0" hangingPunct="1">
              <a:lnSpc>
                <a:spcPct val="100000"/>
              </a:lnSpc>
              <a:spcBef>
                <a:spcPts val="375"/>
              </a:spcBef>
              <a:spcAft>
                <a:spcPts val="0"/>
              </a:spcAft>
              <a:buClr>
                <a:srgbClr val="45B2DB"/>
              </a:buClr>
              <a:buSzTx/>
              <a:buFont typeface="Wingdings" panose="05000000000000000000" pitchFamily="2" charset="2"/>
              <a:buChar char="§"/>
              <a:tabLst/>
              <a:defRPr/>
            </a:pPr>
            <a:r>
              <a:rPr lang="en-US" dirty="0"/>
              <a:t>Fourth level</a:t>
            </a:r>
          </a:p>
          <a:p>
            <a:pPr lvl="3"/>
            <a:endParaRPr lang="en-US" dirty="0"/>
          </a:p>
        </p:txBody>
      </p:sp>
      <p:sp>
        <p:nvSpPr>
          <p:cNvPr id="22"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cxnSp>
        <p:nvCxnSpPr>
          <p:cNvPr id="23" name="Straight Connector 22"/>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28" name="Text Placeholder 5"/>
          <p:cNvSpPr>
            <a:spLocks noGrp="1"/>
          </p:cNvSpPr>
          <p:nvPr>
            <p:ph type="body" sz="quarter" idx="29" hasCustomPrompt="1"/>
          </p:nvPr>
        </p:nvSpPr>
        <p:spPr>
          <a:xfrm>
            <a:off x="723900" y="6452652"/>
            <a:ext cx="10617200" cy="281508"/>
          </a:xfrm>
        </p:spPr>
        <p:txBody>
          <a:bodyPr>
            <a:noAutofit/>
          </a:bodyPr>
          <a:lstStyle>
            <a:lvl1pPr>
              <a:defRPr sz="900" baseline="0">
                <a:solidFill>
                  <a:schemeClr val="tx1">
                    <a:lumMod val="50000"/>
                  </a:schemeClr>
                </a:solidFill>
              </a:defRPr>
            </a:lvl1pPr>
          </a:lstStyle>
          <a:p>
            <a:pPr lvl="0"/>
            <a:r>
              <a:rPr lang="en-AU" dirty="0"/>
              <a:t>Citation, reference, notes – Trebuchet 12pt, Black</a:t>
            </a:r>
            <a:endParaRPr lang="en-US" dirty="0"/>
          </a:p>
        </p:txBody>
      </p:sp>
      <p:sp>
        <p:nvSpPr>
          <p:cNvPr id="32" name="Picture Placeholder 5"/>
          <p:cNvSpPr>
            <a:spLocks noGrp="1"/>
          </p:cNvSpPr>
          <p:nvPr>
            <p:ph type="pic" sz="quarter" idx="30" hasCustomPrompt="1"/>
          </p:nvPr>
        </p:nvSpPr>
        <p:spPr>
          <a:xfrm>
            <a:off x="736688" y="4234902"/>
            <a:ext cx="1609367" cy="1995583"/>
          </a:xfrm>
        </p:spPr>
        <p:txBody>
          <a:bodyPr>
            <a:normAutofit/>
          </a:bodyPr>
          <a:lstStyle>
            <a:lvl1pPr>
              <a:defRPr sz="1350">
                <a:solidFill>
                  <a:schemeClr val="tx1">
                    <a:lumMod val="50000"/>
                  </a:schemeClr>
                </a:solidFill>
              </a:defRPr>
            </a:lvl1pPr>
          </a:lstStyle>
          <a:p>
            <a:r>
              <a:rPr lang="en-AU" dirty="0"/>
              <a:t>Picture</a:t>
            </a:r>
          </a:p>
        </p:txBody>
      </p:sp>
      <p:sp>
        <p:nvSpPr>
          <p:cNvPr id="33" name="Picture Placeholder 5"/>
          <p:cNvSpPr>
            <a:spLocks noGrp="1"/>
          </p:cNvSpPr>
          <p:nvPr>
            <p:ph type="pic" sz="quarter" idx="31" hasCustomPrompt="1"/>
          </p:nvPr>
        </p:nvSpPr>
        <p:spPr>
          <a:xfrm>
            <a:off x="6142930" y="4221017"/>
            <a:ext cx="1609367" cy="2022101"/>
          </a:xfrm>
        </p:spPr>
        <p:txBody>
          <a:bodyPr>
            <a:normAutofit/>
          </a:bodyPr>
          <a:lstStyle>
            <a:lvl1pPr>
              <a:defRPr sz="1350">
                <a:solidFill>
                  <a:schemeClr val="tx1">
                    <a:lumMod val="50000"/>
                  </a:schemeClr>
                </a:solidFill>
              </a:defRPr>
            </a:lvl1pPr>
          </a:lstStyle>
          <a:p>
            <a:r>
              <a:rPr lang="en-AU" dirty="0"/>
              <a:t>Picture</a:t>
            </a:r>
          </a:p>
        </p:txBody>
      </p:sp>
      <p:sp>
        <p:nvSpPr>
          <p:cNvPr id="38" name="Text Placeholder 12"/>
          <p:cNvSpPr>
            <a:spLocks noGrp="1"/>
          </p:cNvSpPr>
          <p:nvPr>
            <p:ph type="body" sz="quarter" idx="34" hasCustomPrompt="1"/>
          </p:nvPr>
        </p:nvSpPr>
        <p:spPr>
          <a:xfrm>
            <a:off x="2460217" y="1984028"/>
            <a:ext cx="3472111" cy="45753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b="1" baseline="0">
                <a:solidFill>
                  <a:schemeClr val="accent1"/>
                </a:solidFill>
              </a:defRPr>
            </a:lvl1pPr>
            <a:lvl4pPr marL="214313" marR="0" indent="-214313" algn="l" defTabSz="685800" rtl="0" eaLnBrk="1" fontAlgn="auto" latinLnBrk="0" hangingPunct="1">
              <a:lnSpc>
                <a:spcPct val="100000"/>
              </a:lnSpc>
              <a:spcBef>
                <a:spcPts val="375"/>
              </a:spcBef>
              <a:spcAft>
                <a:spcPts val="0"/>
              </a:spcAft>
              <a:buClr>
                <a:srgbClr val="45B2DB"/>
              </a:buClr>
              <a:buSzTx/>
              <a:buFont typeface="Wingdings" panose="05000000000000000000" pitchFamily="2" charset="2"/>
              <a:buChar char="§"/>
              <a:tabLst/>
              <a:defRPr>
                <a:solidFill>
                  <a:schemeClr val="tx1">
                    <a:lumMod val="50000"/>
                  </a:schemeClr>
                </a:solidFill>
              </a:defRPr>
            </a:lvl4pPr>
            <a:lvl5pPr marL="687515" indent="-214313">
              <a:buFont typeface="Wingdings" panose="05000000000000000000" pitchFamily="2" charset="2"/>
              <a:buChar char="§"/>
              <a:defRPr>
                <a:solidFill>
                  <a:schemeClr val="tx1">
                    <a:lumMod val="50000"/>
                  </a:schemeClr>
                </a:solidFill>
              </a:defRPr>
            </a:lvl5pPr>
          </a:lstStyle>
          <a:p>
            <a:pPr lvl="0"/>
            <a:r>
              <a:rPr lang="en-US" dirty="0"/>
              <a:t>Trebuchet, 18pt, Bold, Blue</a:t>
            </a:r>
          </a:p>
        </p:txBody>
      </p:sp>
      <p:sp>
        <p:nvSpPr>
          <p:cNvPr id="39" name="Text Placeholder 12"/>
          <p:cNvSpPr>
            <a:spLocks noGrp="1"/>
          </p:cNvSpPr>
          <p:nvPr>
            <p:ph type="body" sz="quarter" idx="35" hasCustomPrompt="1"/>
          </p:nvPr>
        </p:nvSpPr>
        <p:spPr>
          <a:xfrm>
            <a:off x="7863961" y="2443037"/>
            <a:ext cx="3472111" cy="1563063"/>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050" baseline="0">
                <a:solidFill>
                  <a:schemeClr val="tx1">
                    <a:lumMod val="50000"/>
                  </a:schemeClr>
                </a:solidFill>
              </a:defRPr>
            </a:lvl1pPr>
            <a:lvl4pPr marL="214313" marR="0" indent="-214313" algn="l" defTabSz="685800" rtl="0" eaLnBrk="1" fontAlgn="auto" latinLnBrk="0" hangingPunct="1">
              <a:lnSpc>
                <a:spcPct val="100000"/>
              </a:lnSpc>
              <a:spcBef>
                <a:spcPts val="375"/>
              </a:spcBef>
              <a:spcAft>
                <a:spcPts val="0"/>
              </a:spcAft>
              <a:buClr>
                <a:srgbClr val="45B2DB"/>
              </a:buClr>
              <a:buSzTx/>
              <a:buFont typeface="Wingdings" panose="05000000000000000000" pitchFamily="2" charset="2"/>
              <a:buChar char="§"/>
              <a:tabLst/>
              <a:defRPr sz="1050">
                <a:solidFill>
                  <a:schemeClr val="tx1">
                    <a:lumMod val="50000"/>
                  </a:schemeClr>
                </a:solidFill>
              </a:defRPr>
            </a:lvl4pPr>
            <a:lvl5pPr marL="687515" indent="-214313">
              <a:buFont typeface="Wingdings" panose="05000000000000000000" pitchFamily="2" charset="2"/>
              <a:buChar char="§"/>
              <a:defRPr>
                <a:solidFill>
                  <a:schemeClr val="tx1">
                    <a:lumMod val="50000"/>
                  </a:schemeClr>
                </a:solidFill>
              </a:defRPr>
            </a:lvl5pPr>
          </a:lstStyle>
          <a:p>
            <a:pPr lvl="0"/>
            <a:r>
              <a:rPr lang="en-US" dirty="0"/>
              <a:t>Body Copy – Trebuchet, 14pt, Black</a:t>
            </a:r>
          </a:p>
          <a:p>
            <a:pPr lvl="3"/>
            <a:r>
              <a:rPr lang="en-US" dirty="0"/>
              <a:t>Fourth level</a:t>
            </a:r>
          </a:p>
          <a:p>
            <a:pPr lvl="3"/>
            <a:r>
              <a:rPr lang="en-US" dirty="0"/>
              <a:t>Fourth level</a:t>
            </a:r>
          </a:p>
          <a:p>
            <a:pPr marL="214313" marR="0" lvl="3" indent="-214313" algn="l" defTabSz="685800" rtl="0" eaLnBrk="1" fontAlgn="auto" latinLnBrk="0" hangingPunct="1">
              <a:lnSpc>
                <a:spcPct val="100000"/>
              </a:lnSpc>
              <a:spcBef>
                <a:spcPts val="375"/>
              </a:spcBef>
              <a:spcAft>
                <a:spcPts val="0"/>
              </a:spcAft>
              <a:buClr>
                <a:srgbClr val="45B2DB"/>
              </a:buClr>
              <a:buSzTx/>
              <a:buFont typeface="Wingdings" panose="05000000000000000000" pitchFamily="2" charset="2"/>
              <a:buChar char="§"/>
              <a:tabLst/>
              <a:defRPr/>
            </a:pPr>
            <a:r>
              <a:rPr lang="en-US" dirty="0"/>
              <a:t>Fourth level</a:t>
            </a:r>
          </a:p>
          <a:p>
            <a:pPr lvl="3"/>
            <a:endParaRPr lang="en-US" dirty="0"/>
          </a:p>
        </p:txBody>
      </p:sp>
      <p:sp>
        <p:nvSpPr>
          <p:cNvPr id="40" name="Text Placeholder 12"/>
          <p:cNvSpPr>
            <a:spLocks noGrp="1"/>
          </p:cNvSpPr>
          <p:nvPr>
            <p:ph type="body" sz="quarter" idx="36" hasCustomPrompt="1"/>
          </p:nvPr>
        </p:nvSpPr>
        <p:spPr>
          <a:xfrm>
            <a:off x="7858701" y="1983409"/>
            <a:ext cx="3472111" cy="45753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b="1" baseline="0">
                <a:solidFill>
                  <a:schemeClr val="accent1"/>
                </a:solidFill>
              </a:defRPr>
            </a:lvl1pPr>
            <a:lvl4pPr marL="214313" marR="0" indent="-214313" algn="l" defTabSz="685800" rtl="0" eaLnBrk="1" fontAlgn="auto" latinLnBrk="0" hangingPunct="1">
              <a:lnSpc>
                <a:spcPct val="100000"/>
              </a:lnSpc>
              <a:spcBef>
                <a:spcPts val="375"/>
              </a:spcBef>
              <a:spcAft>
                <a:spcPts val="0"/>
              </a:spcAft>
              <a:buClr>
                <a:srgbClr val="45B2DB"/>
              </a:buClr>
              <a:buSzTx/>
              <a:buFont typeface="Wingdings" panose="05000000000000000000" pitchFamily="2" charset="2"/>
              <a:buChar char="§"/>
              <a:tabLst/>
              <a:defRPr>
                <a:solidFill>
                  <a:schemeClr val="tx1">
                    <a:lumMod val="50000"/>
                  </a:schemeClr>
                </a:solidFill>
              </a:defRPr>
            </a:lvl4pPr>
            <a:lvl5pPr marL="687515" indent="-214313">
              <a:buFont typeface="Wingdings" panose="05000000000000000000" pitchFamily="2" charset="2"/>
              <a:buChar char="§"/>
              <a:defRPr>
                <a:solidFill>
                  <a:schemeClr val="tx1">
                    <a:lumMod val="50000"/>
                  </a:schemeClr>
                </a:solidFill>
              </a:defRPr>
            </a:lvl5pPr>
          </a:lstStyle>
          <a:p>
            <a:pPr lvl="0"/>
            <a:r>
              <a:rPr lang="en-US" dirty="0"/>
              <a:t>Trebuchet, 18pt, Bold, Blue</a:t>
            </a:r>
          </a:p>
        </p:txBody>
      </p:sp>
      <p:sp>
        <p:nvSpPr>
          <p:cNvPr id="41" name="Text Placeholder 12"/>
          <p:cNvSpPr>
            <a:spLocks noGrp="1"/>
          </p:cNvSpPr>
          <p:nvPr>
            <p:ph type="body" sz="quarter" idx="37" hasCustomPrompt="1"/>
          </p:nvPr>
        </p:nvSpPr>
        <p:spPr>
          <a:xfrm>
            <a:off x="7874250" y="4691608"/>
            <a:ext cx="3472111" cy="1563063"/>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050" baseline="0">
                <a:solidFill>
                  <a:schemeClr val="tx1">
                    <a:lumMod val="50000"/>
                  </a:schemeClr>
                </a:solidFill>
              </a:defRPr>
            </a:lvl1pPr>
            <a:lvl4pPr marL="214313" marR="0" indent="-214313" algn="l" defTabSz="685800" rtl="0" eaLnBrk="1" fontAlgn="auto" latinLnBrk="0" hangingPunct="1">
              <a:lnSpc>
                <a:spcPct val="100000"/>
              </a:lnSpc>
              <a:spcBef>
                <a:spcPts val="375"/>
              </a:spcBef>
              <a:spcAft>
                <a:spcPts val="0"/>
              </a:spcAft>
              <a:buClr>
                <a:srgbClr val="45B2DB"/>
              </a:buClr>
              <a:buSzTx/>
              <a:buFont typeface="Wingdings" panose="05000000000000000000" pitchFamily="2" charset="2"/>
              <a:buChar char="§"/>
              <a:tabLst/>
              <a:defRPr sz="1050">
                <a:solidFill>
                  <a:schemeClr val="tx1">
                    <a:lumMod val="50000"/>
                  </a:schemeClr>
                </a:solidFill>
              </a:defRPr>
            </a:lvl4pPr>
            <a:lvl5pPr marL="687515" indent="-214313">
              <a:buFont typeface="Wingdings" panose="05000000000000000000" pitchFamily="2" charset="2"/>
              <a:buChar char="§"/>
              <a:defRPr>
                <a:solidFill>
                  <a:schemeClr val="tx1">
                    <a:lumMod val="50000"/>
                  </a:schemeClr>
                </a:solidFill>
              </a:defRPr>
            </a:lvl5pPr>
          </a:lstStyle>
          <a:p>
            <a:pPr lvl="0"/>
            <a:r>
              <a:rPr lang="en-US" dirty="0"/>
              <a:t>Body Copy – Trebuchet, 14pt, black</a:t>
            </a:r>
          </a:p>
          <a:p>
            <a:pPr lvl="3"/>
            <a:r>
              <a:rPr lang="en-US" dirty="0"/>
              <a:t>Fourth level</a:t>
            </a:r>
          </a:p>
          <a:p>
            <a:pPr lvl="3"/>
            <a:r>
              <a:rPr lang="en-US" dirty="0"/>
              <a:t>Fourth level</a:t>
            </a:r>
          </a:p>
          <a:p>
            <a:pPr marL="214313" marR="0" lvl="3" indent="-214313" algn="l" defTabSz="685800" rtl="0" eaLnBrk="1" fontAlgn="auto" latinLnBrk="0" hangingPunct="1">
              <a:lnSpc>
                <a:spcPct val="100000"/>
              </a:lnSpc>
              <a:spcBef>
                <a:spcPts val="375"/>
              </a:spcBef>
              <a:spcAft>
                <a:spcPts val="0"/>
              </a:spcAft>
              <a:buClr>
                <a:srgbClr val="45B2DB"/>
              </a:buClr>
              <a:buSzTx/>
              <a:buFont typeface="Wingdings" panose="05000000000000000000" pitchFamily="2" charset="2"/>
              <a:buChar char="§"/>
              <a:tabLst/>
              <a:defRPr/>
            </a:pPr>
            <a:r>
              <a:rPr lang="en-US" dirty="0"/>
              <a:t>Fourth level</a:t>
            </a:r>
          </a:p>
          <a:p>
            <a:pPr lvl="3"/>
            <a:endParaRPr lang="en-US" dirty="0"/>
          </a:p>
        </p:txBody>
      </p:sp>
      <p:sp>
        <p:nvSpPr>
          <p:cNvPr id="42" name="Text Placeholder 12"/>
          <p:cNvSpPr>
            <a:spLocks noGrp="1"/>
          </p:cNvSpPr>
          <p:nvPr>
            <p:ph type="body" sz="quarter" idx="38" hasCustomPrompt="1"/>
          </p:nvPr>
        </p:nvSpPr>
        <p:spPr>
          <a:xfrm>
            <a:off x="7868990" y="4231980"/>
            <a:ext cx="3472111" cy="45753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b="1" baseline="0">
                <a:solidFill>
                  <a:schemeClr val="accent1"/>
                </a:solidFill>
              </a:defRPr>
            </a:lvl1pPr>
            <a:lvl4pPr marL="214313" marR="0" indent="-214313" algn="l" defTabSz="685800" rtl="0" eaLnBrk="1" fontAlgn="auto" latinLnBrk="0" hangingPunct="1">
              <a:lnSpc>
                <a:spcPct val="100000"/>
              </a:lnSpc>
              <a:spcBef>
                <a:spcPts val="375"/>
              </a:spcBef>
              <a:spcAft>
                <a:spcPts val="0"/>
              </a:spcAft>
              <a:buClr>
                <a:srgbClr val="45B2DB"/>
              </a:buClr>
              <a:buSzTx/>
              <a:buFont typeface="Wingdings" panose="05000000000000000000" pitchFamily="2" charset="2"/>
              <a:buChar char="§"/>
              <a:tabLst/>
              <a:defRPr>
                <a:solidFill>
                  <a:schemeClr val="tx1">
                    <a:lumMod val="50000"/>
                  </a:schemeClr>
                </a:solidFill>
              </a:defRPr>
            </a:lvl4pPr>
            <a:lvl5pPr marL="687515" indent="-214313">
              <a:buFont typeface="Wingdings" panose="05000000000000000000" pitchFamily="2" charset="2"/>
              <a:buChar char="§"/>
              <a:defRPr>
                <a:solidFill>
                  <a:schemeClr val="tx1">
                    <a:lumMod val="50000"/>
                  </a:schemeClr>
                </a:solidFill>
              </a:defRPr>
            </a:lvl5pPr>
          </a:lstStyle>
          <a:p>
            <a:pPr lvl="0"/>
            <a:r>
              <a:rPr lang="en-US" dirty="0"/>
              <a:t>Trebuchet, 18pt, Bold, Blue</a:t>
            </a:r>
          </a:p>
        </p:txBody>
      </p:sp>
      <p:sp>
        <p:nvSpPr>
          <p:cNvPr id="43" name="Text Placeholder 12"/>
          <p:cNvSpPr>
            <a:spLocks noGrp="1"/>
          </p:cNvSpPr>
          <p:nvPr>
            <p:ph type="body" sz="quarter" idx="39" hasCustomPrompt="1"/>
          </p:nvPr>
        </p:nvSpPr>
        <p:spPr>
          <a:xfrm>
            <a:off x="2488394" y="4691608"/>
            <a:ext cx="3472111" cy="1563063"/>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050" baseline="0">
                <a:solidFill>
                  <a:schemeClr val="tx1">
                    <a:lumMod val="50000"/>
                  </a:schemeClr>
                </a:solidFill>
              </a:defRPr>
            </a:lvl1pPr>
            <a:lvl4pPr marL="214313" marR="0" indent="-214313" algn="l" defTabSz="685800" rtl="0" eaLnBrk="1" fontAlgn="auto" latinLnBrk="0" hangingPunct="1">
              <a:lnSpc>
                <a:spcPct val="100000"/>
              </a:lnSpc>
              <a:spcBef>
                <a:spcPts val="375"/>
              </a:spcBef>
              <a:spcAft>
                <a:spcPts val="0"/>
              </a:spcAft>
              <a:buClr>
                <a:srgbClr val="45B2DB"/>
              </a:buClr>
              <a:buSzTx/>
              <a:buFont typeface="Wingdings" panose="05000000000000000000" pitchFamily="2" charset="2"/>
              <a:buChar char="§"/>
              <a:tabLst/>
              <a:defRPr sz="1050">
                <a:solidFill>
                  <a:schemeClr val="tx1">
                    <a:lumMod val="50000"/>
                  </a:schemeClr>
                </a:solidFill>
              </a:defRPr>
            </a:lvl4pPr>
            <a:lvl5pPr marL="687515" indent="-214313">
              <a:buFont typeface="Wingdings" panose="05000000000000000000" pitchFamily="2" charset="2"/>
              <a:buChar char="§"/>
              <a:defRPr>
                <a:solidFill>
                  <a:schemeClr val="tx1">
                    <a:lumMod val="50000"/>
                  </a:schemeClr>
                </a:solidFill>
              </a:defRPr>
            </a:lvl5pPr>
          </a:lstStyle>
          <a:p>
            <a:pPr lvl="0"/>
            <a:r>
              <a:rPr lang="en-US" dirty="0"/>
              <a:t>Body Copy – Trebuchet, 14pt, black</a:t>
            </a:r>
          </a:p>
          <a:p>
            <a:pPr lvl="3"/>
            <a:r>
              <a:rPr lang="en-US" dirty="0"/>
              <a:t>Fourth level</a:t>
            </a:r>
          </a:p>
          <a:p>
            <a:pPr lvl="3"/>
            <a:r>
              <a:rPr lang="en-US" dirty="0"/>
              <a:t>Fourth level</a:t>
            </a:r>
          </a:p>
          <a:p>
            <a:pPr marL="214313" marR="0" lvl="3" indent="-214313" algn="l" defTabSz="685800" rtl="0" eaLnBrk="1" fontAlgn="auto" latinLnBrk="0" hangingPunct="1">
              <a:lnSpc>
                <a:spcPct val="100000"/>
              </a:lnSpc>
              <a:spcBef>
                <a:spcPts val="375"/>
              </a:spcBef>
              <a:spcAft>
                <a:spcPts val="0"/>
              </a:spcAft>
              <a:buClr>
                <a:srgbClr val="45B2DB"/>
              </a:buClr>
              <a:buSzTx/>
              <a:buFont typeface="Wingdings" panose="05000000000000000000" pitchFamily="2" charset="2"/>
              <a:buChar char="§"/>
              <a:tabLst/>
              <a:defRPr/>
            </a:pPr>
            <a:r>
              <a:rPr lang="en-US" dirty="0"/>
              <a:t>Fourth level</a:t>
            </a:r>
          </a:p>
          <a:p>
            <a:pPr lvl="3"/>
            <a:endParaRPr lang="en-US" dirty="0"/>
          </a:p>
        </p:txBody>
      </p:sp>
      <p:sp>
        <p:nvSpPr>
          <p:cNvPr id="44" name="Text Placeholder 12"/>
          <p:cNvSpPr>
            <a:spLocks noGrp="1"/>
          </p:cNvSpPr>
          <p:nvPr>
            <p:ph type="body" sz="quarter" idx="40" hasCustomPrompt="1"/>
          </p:nvPr>
        </p:nvSpPr>
        <p:spPr>
          <a:xfrm>
            <a:off x="2483134" y="4231980"/>
            <a:ext cx="3472111" cy="45753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b="1" baseline="0">
                <a:solidFill>
                  <a:schemeClr val="accent1"/>
                </a:solidFill>
              </a:defRPr>
            </a:lvl1pPr>
            <a:lvl4pPr marL="214313" marR="0" indent="-214313" algn="l" defTabSz="685800" rtl="0" eaLnBrk="1" fontAlgn="auto" latinLnBrk="0" hangingPunct="1">
              <a:lnSpc>
                <a:spcPct val="100000"/>
              </a:lnSpc>
              <a:spcBef>
                <a:spcPts val="375"/>
              </a:spcBef>
              <a:spcAft>
                <a:spcPts val="0"/>
              </a:spcAft>
              <a:buClr>
                <a:srgbClr val="45B2DB"/>
              </a:buClr>
              <a:buSzTx/>
              <a:buFont typeface="Wingdings" panose="05000000000000000000" pitchFamily="2" charset="2"/>
              <a:buChar char="§"/>
              <a:tabLst/>
              <a:defRPr>
                <a:solidFill>
                  <a:schemeClr val="tx1">
                    <a:lumMod val="50000"/>
                  </a:schemeClr>
                </a:solidFill>
              </a:defRPr>
            </a:lvl4pPr>
            <a:lvl5pPr marL="687515" indent="-214313">
              <a:buFont typeface="Wingdings" panose="05000000000000000000" pitchFamily="2" charset="2"/>
              <a:buChar char="§"/>
              <a:defRPr>
                <a:solidFill>
                  <a:schemeClr val="tx1">
                    <a:lumMod val="50000"/>
                  </a:schemeClr>
                </a:solidFill>
              </a:defRPr>
            </a:lvl5pPr>
          </a:lstStyle>
          <a:p>
            <a:pPr lvl="0"/>
            <a:r>
              <a:rPr lang="en-US" dirty="0"/>
              <a:t>Trebuchet, 18pt, Bold, Blue</a:t>
            </a:r>
          </a:p>
        </p:txBody>
      </p:sp>
    </p:spTree>
    <p:extLst>
      <p:ext uri="{BB962C8B-B14F-4D97-AF65-F5344CB8AC3E}">
        <p14:creationId xmlns:p14="http://schemas.microsoft.com/office/powerpoint/2010/main" val="41986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087F6B2-4BC2-45F0-A1F3-379C1A260956}" type="datetimeFigureOut">
              <a:rPr lang="en-US" smtClean="0"/>
              <a:pPr/>
              <a:t>4/3/2024</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BF820E5-4449-49B6-ABB8-68A2FFC8ED06}" type="slidenum">
              <a:rPr lang="en-US" smtClean="0"/>
              <a:pPr/>
              <a:t>‹#›</a:t>
            </a:fld>
            <a:endParaRPr lang="en-US"/>
          </a:p>
        </p:txBody>
      </p:sp>
    </p:spTree>
    <p:extLst>
      <p:ext uri="{BB962C8B-B14F-4D97-AF65-F5344CB8AC3E}">
        <p14:creationId xmlns:p14="http://schemas.microsoft.com/office/powerpoint/2010/main" val="20925089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cxnSp>
        <p:nvCxnSpPr>
          <p:cNvPr id="10" name="Straight Connector 9"/>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741364" y="1415847"/>
            <a:ext cx="5178175" cy="4824249"/>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350" baseline="0">
                <a:solidFill>
                  <a:schemeClr val="tx1">
                    <a:lumMod val="50000"/>
                  </a:schemeClr>
                </a:solidFill>
              </a:defRPr>
            </a:lvl1pPr>
          </a:lstStyle>
          <a:p>
            <a:pPr lvl="0"/>
            <a:r>
              <a:rPr lang="en-US" dirty="0"/>
              <a:t>Body Copy – Trebuchet, 18pt, Black</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
        <p:nvSpPr>
          <p:cNvPr id="6" name="Picture Placeholder 5"/>
          <p:cNvSpPr>
            <a:spLocks noGrp="1"/>
          </p:cNvSpPr>
          <p:nvPr>
            <p:ph type="pic" sz="quarter" idx="13" hasCustomPrompt="1"/>
          </p:nvPr>
        </p:nvSpPr>
        <p:spPr>
          <a:xfrm>
            <a:off x="6236677" y="1408694"/>
            <a:ext cx="5105091" cy="4831400"/>
          </a:xfrm>
        </p:spPr>
        <p:txBody>
          <a:bodyPr>
            <a:normAutofit/>
          </a:bodyPr>
          <a:lstStyle>
            <a:lvl1pPr marL="0" indent="0">
              <a:buClr>
                <a:schemeClr val="accent1"/>
              </a:buClr>
              <a:buFont typeface="Wingdings" panose="05000000000000000000" pitchFamily="2" charset="2"/>
              <a:buNone/>
              <a:defRPr sz="1350">
                <a:solidFill>
                  <a:schemeClr val="tx1">
                    <a:lumMod val="50000"/>
                  </a:schemeClr>
                </a:solidFill>
              </a:defRPr>
            </a:lvl1pPr>
          </a:lstStyle>
          <a:p>
            <a:r>
              <a:rPr lang="en-AU" dirty="0"/>
              <a:t>Drop Picture here</a:t>
            </a:r>
            <a:endParaRPr lang="en-US" dirty="0"/>
          </a:p>
        </p:txBody>
      </p:sp>
      <p:sp>
        <p:nvSpPr>
          <p:cNvPr id="12" name="Text Placeholder 5"/>
          <p:cNvSpPr>
            <a:spLocks noGrp="1"/>
          </p:cNvSpPr>
          <p:nvPr>
            <p:ph type="body" sz="quarter" idx="16" hasCustomPrompt="1"/>
          </p:nvPr>
        </p:nvSpPr>
        <p:spPr>
          <a:xfrm>
            <a:off x="723900" y="6452652"/>
            <a:ext cx="10617200" cy="281508"/>
          </a:xfrm>
        </p:spPr>
        <p:txBody>
          <a:bodyPr>
            <a:noAutofit/>
          </a:bodyPr>
          <a:lstStyle>
            <a:lvl1pPr>
              <a:defRPr sz="900" baseline="0">
                <a:solidFill>
                  <a:schemeClr val="tx1">
                    <a:lumMod val="50000"/>
                  </a:schemeClr>
                </a:solidFill>
              </a:defRPr>
            </a:lvl1pPr>
          </a:lstStyle>
          <a:p>
            <a:pPr lvl="0"/>
            <a:r>
              <a:rPr lang="en-AU" dirty="0"/>
              <a:t>Citation, reference, notes – Trebuchet 12pt, Black</a:t>
            </a:r>
            <a:endParaRPr lang="en-US" dirty="0"/>
          </a:p>
        </p:txBody>
      </p:sp>
    </p:spTree>
    <p:extLst>
      <p:ext uri="{BB962C8B-B14F-4D97-AF65-F5344CB8AC3E}">
        <p14:creationId xmlns:p14="http://schemas.microsoft.com/office/powerpoint/2010/main" val="6445577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3" name="Text Placeholder 12"/>
          <p:cNvSpPr>
            <a:spLocks noGrp="1"/>
          </p:cNvSpPr>
          <p:nvPr>
            <p:ph type="body" sz="quarter" idx="11" hasCustomPrompt="1"/>
          </p:nvPr>
        </p:nvSpPr>
        <p:spPr>
          <a:xfrm>
            <a:off x="6163594" y="1400612"/>
            <a:ext cx="5178175" cy="4839482"/>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350" baseline="0">
                <a:solidFill>
                  <a:srgbClr val="000000"/>
                </a:solidFill>
              </a:defRPr>
            </a:lvl1pPr>
            <a:lvl4pPr marL="214313" indent="-214313">
              <a:buFont typeface="Wingdings" panose="05000000000000000000" pitchFamily="2" charset="2"/>
              <a:buChar char="§"/>
              <a:defRPr>
                <a:solidFill>
                  <a:srgbClr val="000000"/>
                </a:solidFill>
              </a:defRPr>
            </a:lvl4pPr>
            <a:lvl5pPr marL="687515" indent="-214313">
              <a:buFont typeface="Wingdings" panose="05000000000000000000" pitchFamily="2" charset="2"/>
              <a:buChar char="§"/>
              <a:defRPr>
                <a:solidFill>
                  <a:srgbClr val="000000"/>
                </a:solidFill>
              </a:defRPr>
            </a:lvl5pPr>
          </a:lstStyle>
          <a:p>
            <a:pPr lvl="0"/>
            <a:r>
              <a:rPr lang="en-US" dirty="0"/>
              <a:t>Body Copy – Trebuchet, 18pt, Black</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
        <p:nvSpPr>
          <p:cNvPr id="6" name="Picture Placeholder 5"/>
          <p:cNvSpPr>
            <a:spLocks noGrp="1"/>
          </p:cNvSpPr>
          <p:nvPr>
            <p:ph type="pic" sz="quarter" idx="13" hasCustomPrompt="1"/>
          </p:nvPr>
        </p:nvSpPr>
        <p:spPr>
          <a:xfrm>
            <a:off x="868397" y="1401319"/>
            <a:ext cx="5016591" cy="4838547"/>
          </a:xfrm>
        </p:spPr>
        <p:txBody>
          <a:bodyPr>
            <a:normAutofit/>
          </a:bodyPr>
          <a:lstStyle>
            <a:lvl1pPr>
              <a:defRPr sz="1350">
                <a:solidFill>
                  <a:schemeClr val="tx1">
                    <a:lumMod val="50000"/>
                  </a:schemeClr>
                </a:solidFill>
              </a:defRPr>
            </a:lvl1pPr>
          </a:lstStyle>
          <a:p>
            <a:r>
              <a:rPr lang="en-AU" dirty="0"/>
              <a:t>Drop Picture here</a:t>
            </a:r>
            <a:endParaRPr lang="en-US" dirty="0"/>
          </a:p>
        </p:txBody>
      </p:sp>
      <p:sp>
        <p:nvSpPr>
          <p:cNvPr id="17"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cxnSp>
        <p:nvCxnSpPr>
          <p:cNvPr id="18" name="Straight Connector 17"/>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21" name="Text Placeholder 5"/>
          <p:cNvSpPr>
            <a:spLocks noGrp="1"/>
          </p:cNvSpPr>
          <p:nvPr>
            <p:ph type="body" sz="quarter" idx="16" hasCustomPrompt="1"/>
          </p:nvPr>
        </p:nvSpPr>
        <p:spPr>
          <a:xfrm>
            <a:off x="723900" y="6452652"/>
            <a:ext cx="10617200" cy="281508"/>
          </a:xfrm>
        </p:spPr>
        <p:txBody>
          <a:bodyPr>
            <a:noAutofit/>
          </a:bodyPr>
          <a:lstStyle>
            <a:lvl1pPr>
              <a:defRPr sz="900" baseline="0">
                <a:solidFill>
                  <a:schemeClr val="tx1">
                    <a:lumMod val="50000"/>
                  </a:schemeClr>
                </a:solidFill>
              </a:defRPr>
            </a:lvl1pPr>
          </a:lstStyle>
          <a:p>
            <a:pPr lvl="0"/>
            <a:r>
              <a:rPr lang="en-AU" dirty="0"/>
              <a:t>Citation, reference, notes – Trebuchet 12pt, Black</a:t>
            </a:r>
            <a:endParaRPr lang="en-US" dirty="0"/>
          </a:p>
        </p:txBody>
      </p:sp>
    </p:spTree>
    <p:extLst>
      <p:ext uri="{BB962C8B-B14F-4D97-AF65-F5344CB8AC3E}">
        <p14:creationId xmlns:p14="http://schemas.microsoft.com/office/powerpoint/2010/main" val="4572841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9"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cxnSp>
        <p:nvCxnSpPr>
          <p:cNvPr id="12" name="Straight Connector 11"/>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15" name="Text Placeholder 5"/>
          <p:cNvSpPr>
            <a:spLocks noGrp="1"/>
          </p:cNvSpPr>
          <p:nvPr>
            <p:ph type="body" sz="quarter" idx="16" hasCustomPrompt="1"/>
          </p:nvPr>
        </p:nvSpPr>
        <p:spPr>
          <a:xfrm>
            <a:off x="723900" y="6452652"/>
            <a:ext cx="10617200" cy="281508"/>
          </a:xfrm>
        </p:spPr>
        <p:txBody>
          <a:bodyPr>
            <a:noAutofit/>
          </a:bodyPr>
          <a:lstStyle>
            <a:lvl1pPr>
              <a:defRPr sz="900" baseline="0">
                <a:solidFill>
                  <a:schemeClr val="tx1">
                    <a:lumMod val="50000"/>
                  </a:schemeClr>
                </a:solidFill>
              </a:defRPr>
            </a:lvl1pPr>
          </a:lstStyle>
          <a:p>
            <a:pPr lvl="0"/>
            <a:r>
              <a:rPr lang="en-AU" dirty="0"/>
              <a:t>Citation, reference, notes – Trebuchet 12pt, Black</a:t>
            </a:r>
            <a:endParaRPr lang="en-US" dirty="0"/>
          </a:p>
        </p:txBody>
      </p:sp>
    </p:spTree>
    <p:extLst>
      <p:ext uri="{BB962C8B-B14F-4D97-AF65-F5344CB8AC3E}">
        <p14:creationId xmlns:p14="http://schemas.microsoft.com/office/powerpoint/2010/main" val="1553318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3" name="Text Placeholder 12"/>
          <p:cNvSpPr>
            <a:spLocks noGrp="1"/>
          </p:cNvSpPr>
          <p:nvPr>
            <p:ph type="body" sz="quarter" idx="11" hasCustomPrompt="1"/>
          </p:nvPr>
        </p:nvSpPr>
        <p:spPr>
          <a:xfrm>
            <a:off x="741365" y="1856323"/>
            <a:ext cx="10599737" cy="4382603"/>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350" baseline="0">
                <a:solidFill>
                  <a:schemeClr val="bg1"/>
                </a:solidFill>
              </a:defRPr>
            </a:lvl1pPr>
          </a:lstStyle>
          <a:p>
            <a:pPr lvl="0"/>
            <a:r>
              <a:rPr lang="en-US" dirty="0"/>
              <a:t>Body Copy – Trebuchet, 18pt – MCRI White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
        <p:nvSpPr>
          <p:cNvPr id="15" name="Text Placeholder 5"/>
          <p:cNvSpPr>
            <a:spLocks noGrp="1"/>
          </p:cNvSpPr>
          <p:nvPr>
            <p:ph type="body" sz="quarter" idx="15" hasCustomPrompt="1"/>
          </p:nvPr>
        </p:nvSpPr>
        <p:spPr>
          <a:xfrm>
            <a:off x="723900" y="1410312"/>
            <a:ext cx="10617200" cy="446011"/>
          </a:xfrm>
        </p:spPr>
        <p:txBody>
          <a:bodyPr>
            <a:noAutofit/>
          </a:bodyPr>
          <a:lstStyle>
            <a:lvl1pPr>
              <a:defRPr sz="1875" baseline="0">
                <a:solidFill>
                  <a:schemeClr val="bg1"/>
                </a:solidFill>
              </a:defRPr>
            </a:lvl1pPr>
          </a:lstStyle>
          <a:p>
            <a:pPr lvl="0"/>
            <a:r>
              <a:rPr lang="en-US" dirty="0"/>
              <a:t>Sub Heading - </a:t>
            </a:r>
            <a:r>
              <a:rPr lang="en-AU" dirty="0"/>
              <a:t>Trebuchet 25pt, MCRI White, Allow for maximum 1 line</a:t>
            </a:r>
            <a:endParaRPr lang="en-US" dirty="0"/>
          </a:p>
        </p:txBody>
      </p:sp>
      <p:sp>
        <p:nvSpPr>
          <p:cNvPr id="12"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cxnSp>
        <p:nvCxnSpPr>
          <p:cNvPr id="16" name="Straight Connector 15"/>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19" name="Text Placeholder 5"/>
          <p:cNvSpPr>
            <a:spLocks noGrp="1"/>
          </p:cNvSpPr>
          <p:nvPr>
            <p:ph type="body" sz="quarter" idx="17" hasCustomPrompt="1"/>
          </p:nvPr>
        </p:nvSpPr>
        <p:spPr>
          <a:xfrm>
            <a:off x="723900" y="6452652"/>
            <a:ext cx="10617200" cy="281508"/>
          </a:xfrm>
        </p:spPr>
        <p:txBody>
          <a:bodyPr>
            <a:noAutofit/>
          </a:bodyPr>
          <a:lstStyle>
            <a:lvl1pPr>
              <a:defRPr sz="900" baseline="0">
                <a:solidFill>
                  <a:schemeClr val="bg1"/>
                </a:solidFill>
              </a:defRPr>
            </a:lvl1pPr>
          </a:lstStyle>
          <a:p>
            <a:pPr lvl="0"/>
            <a:r>
              <a:rPr lang="en-AU" dirty="0"/>
              <a:t>Citation, reference, notes – Trebuchet 12pt, MCRI White</a:t>
            </a:r>
            <a:endParaRPr lang="en-US" dirty="0"/>
          </a:p>
        </p:txBody>
      </p:sp>
    </p:spTree>
    <p:extLst>
      <p:ext uri="{BB962C8B-B14F-4D97-AF65-F5344CB8AC3E}">
        <p14:creationId xmlns:p14="http://schemas.microsoft.com/office/powerpoint/2010/main" val="23377307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3" name="Text Placeholder 12"/>
          <p:cNvSpPr>
            <a:spLocks noGrp="1"/>
          </p:cNvSpPr>
          <p:nvPr>
            <p:ph type="body" sz="quarter" idx="11" hasCustomPrompt="1"/>
          </p:nvPr>
        </p:nvSpPr>
        <p:spPr>
          <a:xfrm>
            <a:off x="741364" y="1408411"/>
            <a:ext cx="5178175" cy="4830515"/>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350" baseline="0">
                <a:solidFill>
                  <a:schemeClr val="bg1"/>
                </a:solidFill>
              </a:defRPr>
            </a:lvl1pPr>
          </a:lstStyle>
          <a:p>
            <a:pPr lvl="0"/>
            <a:r>
              <a:rPr lang="en-US" dirty="0"/>
              <a:t>Body Copy – Trebuchet, 18pt – MCRI White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
        <p:nvSpPr>
          <p:cNvPr id="4" name="Text Placeholder 3"/>
          <p:cNvSpPr>
            <a:spLocks noGrp="1"/>
          </p:cNvSpPr>
          <p:nvPr>
            <p:ph type="body" sz="quarter" idx="12" hasCustomPrompt="1"/>
          </p:nvPr>
        </p:nvSpPr>
        <p:spPr>
          <a:xfrm>
            <a:off x="6144126" y="1408411"/>
            <a:ext cx="5196975" cy="4830515"/>
          </a:xfrm>
        </p:spPr>
        <p:txBody>
          <a:bodyPr/>
          <a:lstStyle>
            <a:lvl1pPr marL="214313" indent="-214313">
              <a:buClr>
                <a:schemeClr val="accent1"/>
              </a:buClr>
              <a:buFont typeface="Wingdings" panose="05000000000000000000" pitchFamily="2" charset="2"/>
              <a:buChar char="§"/>
              <a:defRPr sz="1350">
                <a:solidFill>
                  <a:schemeClr val="bg1"/>
                </a:solidFill>
              </a:defRPr>
            </a:lvl1pPr>
            <a:lvl4pPr marL="214313" indent="-214313">
              <a:buFont typeface="Wingdings" panose="05000000000000000000" pitchFamily="2" charset="2"/>
              <a:buChar char="§"/>
              <a:defRPr>
                <a:solidFill>
                  <a:schemeClr val="bg1"/>
                </a:solidFill>
              </a:defRPr>
            </a:lvl4pPr>
            <a:lvl5pPr marL="687515" indent="-214313">
              <a:buFont typeface="Wingdings" panose="05000000000000000000" pitchFamily="2" charset="2"/>
              <a:buChar char="§"/>
              <a:defRPr>
                <a:solidFill>
                  <a:schemeClr val="bg1"/>
                </a:solidFill>
              </a:defRPr>
            </a:lvl5pPr>
          </a:lstStyle>
          <a:p>
            <a:pPr lvl="0"/>
            <a:r>
              <a:rPr lang="en-US" dirty="0"/>
              <a:t>Body Copy – Trebuchet, 18pt – MCRI White</a:t>
            </a:r>
          </a:p>
          <a:p>
            <a:pPr lvl="4"/>
            <a:endParaRPr lang="en-US" dirty="0"/>
          </a:p>
        </p:txBody>
      </p:sp>
      <p:sp>
        <p:nvSpPr>
          <p:cNvPr id="15"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 </a:t>
            </a:r>
            <a:br>
              <a:rPr lang="en-AU" dirty="0"/>
            </a:br>
            <a:r>
              <a:rPr lang="en-AU" dirty="0"/>
              <a:t>Allow for maximum two lines</a:t>
            </a:r>
            <a:endParaRPr lang="en-US" dirty="0"/>
          </a:p>
        </p:txBody>
      </p:sp>
      <p:cxnSp>
        <p:nvCxnSpPr>
          <p:cNvPr id="16" name="Straight Connector 15"/>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18" name="Text Placeholder 5"/>
          <p:cNvSpPr>
            <a:spLocks noGrp="1"/>
          </p:cNvSpPr>
          <p:nvPr>
            <p:ph type="body" sz="quarter" idx="17" hasCustomPrompt="1"/>
          </p:nvPr>
        </p:nvSpPr>
        <p:spPr>
          <a:xfrm>
            <a:off x="723900" y="6452652"/>
            <a:ext cx="10617200" cy="281508"/>
          </a:xfrm>
        </p:spPr>
        <p:txBody>
          <a:bodyPr>
            <a:noAutofit/>
          </a:bodyPr>
          <a:lstStyle>
            <a:lvl1pPr>
              <a:defRPr sz="900" baseline="0">
                <a:solidFill>
                  <a:schemeClr val="bg1"/>
                </a:solidFill>
              </a:defRPr>
            </a:lvl1pPr>
          </a:lstStyle>
          <a:p>
            <a:pPr lvl="0"/>
            <a:r>
              <a:rPr lang="en-AU" dirty="0"/>
              <a:t>Citation, reference, notes – Trebuchet 12pt, MCRI White</a:t>
            </a:r>
            <a:endParaRPr lang="en-US" dirty="0"/>
          </a:p>
        </p:txBody>
      </p:sp>
    </p:spTree>
    <p:extLst>
      <p:ext uri="{BB962C8B-B14F-4D97-AF65-F5344CB8AC3E}">
        <p14:creationId xmlns:p14="http://schemas.microsoft.com/office/powerpoint/2010/main" val="3094990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9" name="Text Placeholder 5"/>
          <p:cNvSpPr>
            <a:spLocks noGrp="1"/>
          </p:cNvSpPr>
          <p:nvPr>
            <p:ph type="body" sz="quarter" idx="15" hasCustomPrompt="1"/>
          </p:nvPr>
        </p:nvSpPr>
        <p:spPr>
          <a:xfrm>
            <a:off x="723901" y="1410313"/>
            <a:ext cx="5195639" cy="460788"/>
          </a:xfrm>
        </p:spPr>
        <p:txBody>
          <a:bodyPr>
            <a:noAutofit/>
          </a:bodyPr>
          <a:lstStyle>
            <a:lvl1pPr>
              <a:defRPr sz="1875" baseline="0">
                <a:solidFill>
                  <a:schemeClr val="bg1"/>
                </a:solidFill>
              </a:defRPr>
            </a:lvl1pPr>
          </a:lstStyle>
          <a:p>
            <a:pPr lvl="0"/>
            <a:r>
              <a:rPr lang="en-US" dirty="0"/>
              <a:t>Sub Heading - </a:t>
            </a:r>
            <a:r>
              <a:rPr lang="en-AU" dirty="0"/>
              <a:t>Trebuchet 25pt </a:t>
            </a:r>
            <a:endParaRPr lang="en-US" dirty="0"/>
          </a:p>
        </p:txBody>
      </p:sp>
      <p:sp>
        <p:nvSpPr>
          <p:cNvPr id="9" name="Text Placeholder 12"/>
          <p:cNvSpPr>
            <a:spLocks noGrp="1"/>
          </p:cNvSpPr>
          <p:nvPr>
            <p:ph type="body" sz="quarter" idx="11" hasCustomPrompt="1"/>
          </p:nvPr>
        </p:nvSpPr>
        <p:spPr>
          <a:xfrm>
            <a:off x="741364" y="1871101"/>
            <a:ext cx="5178175" cy="4367822"/>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350" baseline="0">
                <a:solidFill>
                  <a:schemeClr val="bg1"/>
                </a:solidFill>
              </a:defRPr>
            </a:lvl1pPr>
          </a:lstStyle>
          <a:p>
            <a:pPr lvl="0"/>
            <a:r>
              <a:rPr lang="en-US" dirty="0"/>
              <a:t>Body Copy – Trebuchet, 18pt – MCRI White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
        <p:nvSpPr>
          <p:cNvPr id="12" name="Text Placeholder 3"/>
          <p:cNvSpPr>
            <a:spLocks noGrp="1"/>
          </p:cNvSpPr>
          <p:nvPr>
            <p:ph type="body" sz="quarter" idx="12" hasCustomPrompt="1"/>
          </p:nvPr>
        </p:nvSpPr>
        <p:spPr>
          <a:xfrm>
            <a:off x="6144126" y="1871102"/>
            <a:ext cx="5196975" cy="4367823"/>
          </a:xfrm>
        </p:spPr>
        <p:txBody>
          <a:bodyPr/>
          <a:lstStyle>
            <a:lvl1pPr marL="214313" indent="-214313">
              <a:buClr>
                <a:schemeClr val="accent1"/>
              </a:buClr>
              <a:buFont typeface="Wingdings" panose="05000000000000000000" pitchFamily="2" charset="2"/>
              <a:buChar char="§"/>
              <a:defRPr sz="1350">
                <a:solidFill>
                  <a:schemeClr val="bg1"/>
                </a:solidFill>
              </a:defRPr>
            </a:lvl1pPr>
            <a:lvl4pPr marL="214313" indent="-214313">
              <a:buFont typeface="Wingdings" panose="05000000000000000000" pitchFamily="2" charset="2"/>
              <a:buChar char="§"/>
              <a:defRPr>
                <a:solidFill>
                  <a:schemeClr val="bg1"/>
                </a:solidFill>
              </a:defRPr>
            </a:lvl4pPr>
            <a:lvl5pPr marL="687515" indent="-214313">
              <a:buFont typeface="Wingdings" panose="05000000000000000000" pitchFamily="2" charset="2"/>
              <a:buChar char="§"/>
              <a:defRPr>
                <a:solidFill>
                  <a:schemeClr val="bg1"/>
                </a:solidFill>
              </a:defRPr>
            </a:lvl5pPr>
          </a:lstStyle>
          <a:p>
            <a:pPr lvl="0"/>
            <a:r>
              <a:rPr lang="en-US" dirty="0"/>
              <a:t>Body Copy – Trebuchet, 18pt – MCRI White</a:t>
            </a:r>
          </a:p>
        </p:txBody>
      </p:sp>
      <p:sp>
        <p:nvSpPr>
          <p:cNvPr id="14" name="Text Placeholder 5"/>
          <p:cNvSpPr>
            <a:spLocks noGrp="1"/>
          </p:cNvSpPr>
          <p:nvPr>
            <p:ph type="body" sz="quarter" idx="16" hasCustomPrompt="1"/>
          </p:nvPr>
        </p:nvSpPr>
        <p:spPr>
          <a:xfrm>
            <a:off x="6145462" y="1400263"/>
            <a:ext cx="5195639" cy="460788"/>
          </a:xfrm>
        </p:spPr>
        <p:txBody>
          <a:bodyPr>
            <a:noAutofit/>
          </a:bodyPr>
          <a:lstStyle>
            <a:lvl1pPr>
              <a:defRPr sz="1875" baseline="0">
                <a:solidFill>
                  <a:schemeClr val="bg1"/>
                </a:solidFill>
              </a:defRPr>
            </a:lvl1pPr>
          </a:lstStyle>
          <a:p>
            <a:pPr lvl="0"/>
            <a:r>
              <a:rPr lang="en-US" dirty="0"/>
              <a:t>Sub Heading - </a:t>
            </a:r>
            <a:r>
              <a:rPr lang="en-AU" dirty="0"/>
              <a:t>Trebuchet 25pt </a:t>
            </a:r>
            <a:endParaRPr lang="en-US" dirty="0"/>
          </a:p>
        </p:txBody>
      </p:sp>
      <p:sp>
        <p:nvSpPr>
          <p:cNvPr id="17"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cxnSp>
        <p:nvCxnSpPr>
          <p:cNvPr id="18" name="Straight Connector 17"/>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21" name="Text Placeholder 5"/>
          <p:cNvSpPr>
            <a:spLocks noGrp="1"/>
          </p:cNvSpPr>
          <p:nvPr>
            <p:ph type="body" sz="quarter" idx="18" hasCustomPrompt="1"/>
          </p:nvPr>
        </p:nvSpPr>
        <p:spPr>
          <a:xfrm>
            <a:off x="723900" y="6452652"/>
            <a:ext cx="10617200" cy="281508"/>
          </a:xfrm>
        </p:spPr>
        <p:txBody>
          <a:bodyPr>
            <a:noAutofit/>
          </a:bodyPr>
          <a:lstStyle>
            <a:lvl1pPr>
              <a:defRPr sz="900" baseline="0">
                <a:solidFill>
                  <a:schemeClr val="bg1"/>
                </a:solidFill>
              </a:defRPr>
            </a:lvl1pPr>
          </a:lstStyle>
          <a:p>
            <a:pPr lvl="0"/>
            <a:r>
              <a:rPr lang="en-AU" dirty="0"/>
              <a:t>Citation, reference, notes – Trebuchet 12pt, MCRI White</a:t>
            </a:r>
            <a:endParaRPr lang="en-US" dirty="0"/>
          </a:p>
        </p:txBody>
      </p:sp>
    </p:spTree>
    <p:extLst>
      <p:ext uri="{BB962C8B-B14F-4D97-AF65-F5344CB8AC3E}">
        <p14:creationId xmlns:p14="http://schemas.microsoft.com/office/powerpoint/2010/main" val="24769909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9" name="Text Placeholder 5"/>
          <p:cNvSpPr>
            <a:spLocks noGrp="1"/>
          </p:cNvSpPr>
          <p:nvPr>
            <p:ph type="body" sz="quarter" idx="15" hasCustomPrompt="1"/>
          </p:nvPr>
        </p:nvSpPr>
        <p:spPr>
          <a:xfrm>
            <a:off x="723901" y="1410312"/>
            <a:ext cx="5195639" cy="460788"/>
          </a:xfrm>
        </p:spPr>
        <p:txBody>
          <a:bodyPr>
            <a:noAutofit/>
          </a:bodyPr>
          <a:lstStyle>
            <a:lvl1pPr>
              <a:defRPr sz="1875" baseline="0">
                <a:solidFill>
                  <a:schemeClr val="bg1"/>
                </a:solidFill>
              </a:defRPr>
            </a:lvl1pPr>
          </a:lstStyle>
          <a:p>
            <a:pPr lvl="0"/>
            <a:r>
              <a:rPr lang="en-US" dirty="0"/>
              <a:t>Sub Heading - </a:t>
            </a:r>
            <a:r>
              <a:rPr lang="en-AU" dirty="0"/>
              <a:t>Trebuchet 25pt </a:t>
            </a:r>
            <a:endParaRPr lang="en-US" dirty="0"/>
          </a:p>
        </p:txBody>
      </p:sp>
      <p:sp>
        <p:nvSpPr>
          <p:cNvPr id="14" name="Text Placeholder 5"/>
          <p:cNvSpPr>
            <a:spLocks noGrp="1"/>
          </p:cNvSpPr>
          <p:nvPr>
            <p:ph type="body" sz="quarter" idx="16" hasCustomPrompt="1"/>
          </p:nvPr>
        </p:nvSpPr>
        <p:spPr>
          <a:xfrm>
            <a:off x="6145462" y="1400262"/>
            <a:ext cx="5195639" cy="460788"/>
          </a:xfrm>
        </p:spPr>
        <p:txBody>
          <a:bodyPr>
            <a:noAutofit/>
          </a:bodyPr>
          <a:lstStyle>
            <a:lvl1pPr>
              <a:defRPr sz="1875" baseline="0">
                <a:solidFill>
                  <a:schemeClr val="bg1"/>
                </a:solidFill>
              </a:defRPr>
            </a:lvl1pPr>
          </a:lstStyle>
          <a:p>
            <a:pPr lvl="0"/>
            <a:r>
              <a:rPr lang="en-US" dirty="0"/>
              <a:t>Sub Heading - </a:t>
            </a:r>
            <a:r>
              <a:rPr lang="en-AU" dirty="0"/>
              <a:t>Trebuchet 25pt </a:t>
            </a:r>
            <a:endParaRPr lang="en-US" dirty="0"/>
          </a:p>
        </p:txBody>
      </p:sp>
      <p:sp>
        <p:nvSpPr>
          <p:cNvPr id="4" name="Picture Placeholder 3"/>
          <p:cNvSpPr>
            <a:spLocks noGrp="1"/>
          </p:cNvSpPr>
          <p:nvPr>
            <p:ph type="pic" sz="quarter" idx="17" hasCustomPrompt="1"/>
          </p:nvPr>
        </p:nvSpPr>
        <p:spPr>
          <a:xfrm>
            <a:off x="838200" y="2158665"/>
            <a:ext cx="5081339" cy="4092944"/>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chemeClr val="bg1"/>
                </a:solidFill>
              </a:defRPr>
            </a:lvl1pPr>
          </a:lstStyle>
          <a:p>
            <a:r>
              <a:rPr lang="en-AU" dirty="0"/>
              <a:t>Drop Picture here</a:t>
            </a:r>
            <a:endParaRPr lang="en-US" dirty="0"/>
          </a:p>
          <a:p>
            <a:endParaRPr lang="en-US" dirty="0"/>
          </a:p>
        </p:txBody>
      </p:sp>
      <p:sp>
        <p:nvSpPr>
          <p:cNvPr id="13" name="Picture Placeholder 3"/>
          <p:cNvSpPr>
            <a:spLocks noGrp="1"/>
          </p:cNvSpPr>
          <p:nvPr>
            <p:ph type="pic" sz="quarter" idx="18" hasCustomPrompt="1"/>
          </p:nvPr>
        </p:nvSpPr>
        <p:spPr>
          <a:xfrm>
            <a:off x="6277601" y="2176172"/>
            <a:ext cx="5063499" cy="4062753"/>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chemeClr val="bg1"/>
                </a:solidFill>
              </a:defRPr>
            </a:lvl1pPr>
          </a:lstStyle>
          <a:p>
            <a:r>
              <a:rPr lang="en-AU" dirty="0"/>
              <a:t>Drop Picture here</a:t>
            </a:r>
            <a:endParaRPr lang="en-US" dirty="0"/>
          </a:p>
          <a:p>
            <a:endParaRPr lang="en-US" dirty="0"/>
          </a:p>
        </p:txBody>
      </p:sp>
      <p:sp>
        <p:nvSpPr>
          <p:cNvPr id="17"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cxnSp>
        <p:nvCxnSpPr>
          <p:cNvPr id="18" name="Straight Connector 17"/>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21" name="Text Placeholder 5"/>
          <p:cNvSpPr>
            <a:spLocks noGrp="1"/>
          </p:cNvSpPr>
          <p:nvPr>
            <p:ph type="body" sz="quarter" idx="19" hasCustomPrompt="1"/>
          </p:nvPr>
        </p:nvSpPr>
        <p:spPr>
          <a:xfrm>
            <a:off x="723900" y="6452652"/>
            <a:ext cx="10617200" cy="281508"/>
          </a:xfrm>
        </p:spPr>
        <p:txBody>
          <a:bodyPr>
            <a:noAutofit/>
          </a:bodyPr>
          <a:lstStyle>
            <a:lvl1pPr>
              <a:defRPr sz="900" baseline="0">
                <a:solidFill>
                  <a:schemeClr val="bg1"/>
                </a:solidFill>
              </a:defRPr>
            </a:lvl1pPr>
          </a:lstStyle>
          <a:p>
            <a:pPr lvl="0"/>
            <a:r>
              <a:rPr lang="en-AU" dirty="0"/>
              <a:t>Citation, reference, notes – Trebuchet 12pt, MCRI White</a:t>
            </a:r>
            <a:endParaRPr lang="en-US" dirty="0"/>
          </a:p>
        </p:txBody>
      </p:sp>
    </p:spTree>
    <p:extLst>
      <p:ext uri="{BB962C8B-B14F-4D97-AF65-F5344CB8AC3E}">
        <p14:creationId xmlns:p14="http://schemas.microsoft.com/office/powerpoint/2010/main" val="4152259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3" name="Text Placeholder 12"/>
          <p:cNvSpPr>
            <a:spLocks noGrp="1"/>
          </p:cNvSpPr>
          <p:nvPr>
            <p:ph type="body" sz="quarter" idx="11" hasCustomPrompt="1"/>
          </p:nvPr>
        </p:nvSpPr>
        <p:spPr>
          <a:xfrm>
            <a:off x="741364" y="1408694"/>
            <a:ext cx="5178175" cy="4830231"/>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350" baseline="0">
                <a:solidFill>
                  <a:schemeClr val="bg1"/>
                </a:solidFill>
              </a:defRPr>
            </a:lvl1pPr>
          </a:lstStyle>
          <a:p>
            <a:pPr lvl="0"/>
            <a:r>
              <a:rPr lang="en-US" dirty="0"/>
              <a:t>Body Copy – Trebuchet, 18pt – MCRI White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
        <p:nvSpPr>
          <p:cNvPr id="6" name="Picture Placeholder 5"/>
          <p:cNvSpPr>
            <a:spLocks noGrp="1"/>
          </p:cNvSpPr>
          <p:nvPr>
            <p:ph type="pic" sz="quarter" idx="13" hasCustomPrompt="1"/>
          </p:nvPr>
        </p:nvSpPr>
        <p:spPr>
          <a:xfrm>
            <a:off x="6236677" y="1432855"/>
            <a:ext cx="5105091" cy="4806071"/>
          </a:xfrm>
        </p:spPr>
        <p:txBody>
          <a:bodyPr>
            <a:normAutofit/>
          </a:bodyPr>
          <a:lstStyle>
            <a:lvl1pPr>
              <a:defRPr sz="1350">
                <a:solidFill>
                  <a:schemeClr val="bg1"/>
                </a:solidFill>
              </a:defRPr>
            </a:lvl1pPr>
          </a:lstStyle>
          <a:p>
            <a:r>
              <a:rPr lang="en-AU" dirty="0"/>
              <a:t>Drop Picture here</a:t>
            </a:r>
            <a:endParaRPr lang="en-US" dirty="0"/>
          </a:p>
        </p:txBody>
      </p:sp>
      <p:sp>
        <p:nvSpPr>
          <p:cNvPr id="16"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cxnSp>
        <p:nvCxnSpPr>
          <p:cNvPr id="17" name="Straight Connector 16"/>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19" name="Text Placeholder 5"/>
          <p:cNvSpPr>
            <a:spLocks noGrp="1"/>
          </p:cNvSpPr>
          <p:nvPr>
            <p:ph type="body" sz="quarter" idx="17" hasCustomPrompt="1"/>
          </p:nvPr>
        </p:nvSpPr>
        <p:spPr>
          <a:xfrm>
            <a:off x="723900" y="6452652"/>
            <a:ext cx="10617200" cy="281508"/>
          </a:xfrm>
        </p:spPr>
        <p:txBody>
          <a:bodyPr>
            <a:noAutofit/>
          </a:bodyPr>
          <a:lstStyle>
            <a:lvl1pPr>
              <a:defRPr sz="900" baseline="0">
                <a:solidFill>
                  <a:schemeClr val="bg1"/>
                </a:solidFill>
              </a:defRPr>
            </a:lvl1pPr>
          </a:lstStyle>
          <a:p>
            <a:pPr lvl="0"/>
            <a:r>
              <a:rPr lang="en-AU" dirty="0"/>
              <a:t>Citation, reference, notes – Trebuchet 12pt, MCRI White</a:t>
            </a:r>
            <a:endParaRPr lang="en-US" dirty="0"/>
          </a:p>
        </p:txBody>
      </p:sp>
    </p:spTree>
    <p:extLst>
      <p:ext uri="{BB962C8B-B14F-4D97-AF65-F5344CB8AC3E}">
        <p14:creationId xmlns:p14="http://schemas.microsoft.com/office/powerpoint/2010/main" val="2629317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3" name="Text Placeholder 12"/>
          <p:cNvSpPr>
            <a:spLocks noGrp="1"/>
          </p:cNvSpPr>
          <p:nvPr>
            <p:ph type="body" sz="quarter" idx="11" hasCustomPrompt="1"/>
          </p:nvPr>
        </p:nvSpPr>
        <p:spPr>
          <a:xfrm>
            <a:off x="6163594" y="1400612"/>
            <a:ext cx="5178175" cy="4838312"/>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350" baseline="0">
                <a:solidFill>
                  <a:schemeClr val="bg1"/>
                </a:solidFill>
              </a:defRPr>
            </a:lvl1pPr>
            <a:lvl4pPr marL="214313" indent="-214313">
              <a:buFont typeface="Wingdings" panose="05000000000000000000" pitchFamily="2" charset="2"/>
              <a:buChar char="§"/>
              <a:defRPr>
                <a:solidFill>
                  <a:schemeClr val="bg1"/>
                </a:solidFill>
              </a:defRPr>
            </a:lvl4pPr>
            <a:lvl5pPr marL="687515" indent="-214313">
              <a:buFont typeface="Wingdings" panose="05000000000000000000" pitchFamily="2" charset="2"/>
              <a:buChar char="§"/>
              <a:defRPr>
                <a:solidFill>
                  <a:schemeClr val="bg1"/>
                </a:solidFill>
              </a:defRPr>
            </a:lvl5pPr>
          </a:lstStyle>
          <a:p>
            <a:pPr lvl="0"/>
            <a:r>
              <a:rPr lang="en-US" dirty="0"/>
              <a:t>Body Copy – Trebuchet, 18pt – MCRI White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
        <p:nvSpPr>
          <p:cNvPr id="6" name="Picture Placeholder 5"/>
          <p:cNvSpPr>
            <a:spLocks noGrp="1"/>
          </p:cNvSpPr>
          <p:nvPr>
            <p:ph type="pic" sz="quarter" idx="13" hasCustomPrompt="1"/>
          </p:nvPr>
        </p:nvSpPr>
        <p:spPr>
          <a:xfrm>
            <a:off x="868397" y="1401319"/>
            <a:ext cx="5016591" cy="4837605"/>
          </a:xfrm>
        </p:spPr>
        <p:txBody>
          <a:bodyPr>
            <a:normAutofit/>
          </a:bodyPr>
          <a:lstStyle>
            <a:lvl1pPr>
              <a:defRPr sz="1350">
                <a:solidFill>
                  <a:schemeClr val="bg1"/>
                </a:solidFill>
              </a:defRPr>
            </a:lvl1pPr>
          </a:lstStyle>
          <a:p>
            <a:r>
              <a:rPr lang="en-AU" dirty="0"/>
              <a:t>Drop Picture here</a:t>
            </a:r>
            <a:endParaRPr lang="en-US" dirty="0"/>
          </a:p>
        </p:txBody>
      </p:sp>
      <p:sp>
        <p:nvSpPr>
          <p:cNvPr id="16"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cxnSp>
        <p:nvCxnSpPr>
          <p:cNvPr id="17" name="Straight Connector 16"/>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19" name="Text Placeholder 5"/>
          <p:cNvSpPr>
            <a:spLocks noGrp="1"/>
          </p:cNvSpPr>
          <p:nvPr>
            <p:ph type="body" sz="quarter" idx="17" hasCustomPrompt="1"/>
          </p:nvPr>
        </p:nvSpPr>
        <p:spPr>
          <a:xfrm>
            <a:off x="723900" y="6452652"/>
            <a:ext cx="10617200" cy="281508"/>
          </a:xfrm>
        </p:spPr>
        <p:txBody>
          <a:bodyPr>
            <a:noAutofit/>
          </a:bodyPr>
          <a:lstStyle>
            <a:lvl1pPr>
              <a:defRPr sz="900" baseline="0">
                <a:solidFill>
                  <a:schemeClr val="bg1"/>
                </a:solidFill>
              </a:defRPr>
            </a:lvl1pPr>
          </a:lstStyle>
          <a:p>
            <a:pPr lvl="0"/>
            <a:r>
              <a:rPr lang="en-AU" dirty="0"/>
              <a:t>Citation, reference, notes – Trebuchet 12pt, MCRI White</a:t>
            </a:r>
            <a:endParaRPr lang="en-US" dirty="0"/>
          </a:p>
        </p:txBody>
      </p:sp>
    </p:spTree>
    <p:extLst>
      <p:ext uri="{BB962C8B-B14F-4D97-AF65-F5344CB8AC3E}">
        <p14:creationId xmlns:p14="http://schemas.microsoft.com/office/powerpoint/2010/main" val="7967652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13"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cxnSp>
        <p:nvCxnSpPr>
          <p:cNvPr id="14" name="Straight Connector 13"/>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16" name="Text Placeholder 5"/>
          <p:cNvSpPr>
            <a:spLocks noGrp="1"/>
          </p:cNvSpPr>
          <p:nvPr>
            <p:ph type="body" sz="quarter" idx="17" hasCustomPrompt="1"/>
          </p:nvPr>
        </p:nvSpPr>
        <p:spPr>
          <a:xfrm>
            <a:off x="723900" y="6452652"/>
            <a:ext cx="10617200" cy="281508"/>
          </a:xfrm>
        </p:spPr>
        <p:txBody>
          <a:bodyPr>
            <a:noAutofit/>
          </a:bodyPr>
          <a:lstStyle>
            <a:lvl1pPr>
              <a:defRPr sz="900" baseline="0">
                <a:solidFill>
                  <a:schemeClr val="bg1"/>
                </a:solidFill>
              </a:defRPr>
            </a:lvl1pPr>
          </a:lstStyle>
          <a:p>
            <a:pPr lvl="0"/>
            <a:r>
              <a:rPr lang="en-AU" dirty="0"/>
              <a:t>Citation, reference, notes – Trebuchet 12pt, MCRI White</a:t>
            </a:r>
            <a:endParaRPr lang="en-US" dirty="0"/>
          </a:p>
        </p:txBody>
      </p:sp>
    </p:spTree>
    <p:extLst>
      <p:ext uri="{BB962C8B-B14F-4D97-AF65-F5344CB8AC3E}">
        <p14:creationId xmlns:p14="http://schemas.microsoft.com/office/powerpoint/2010/main" val="157613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1269" y="926030"/>
            <a:ext cx="9869033" cy="734484"/>
          </a:xfrm>
          <a:prstGeom prst="rect">
            <a:avLst/>
          </a:prstGeom>
        </p:spPr>
        <p:txBody>
          <a:bodyPr lIns="0" tIns="0" rIns="0" bIns="0"/>
          <a:lstStyle>
            <a:lvl1pPr algn="l">
              <a:defRPr sz="2600" b="1">
                <a:solidFill>
                  <a:srgbClr val="0A9ABC"/>
                </a:solidFill>
                <a:latin typeface="Open Sans"/>
                <a:cs typeface="Open Sans"/>
              </a:defRPr>
            </a:lvl1pPr>
          </a:lstStyle>
          <a:p>
            <a:r>
              <a:rPr lang="en-AU" dirty="0"/>
              <a:t>Click to edit Master title style</a:t>
            </a:r>
            <a:endParaRPr lang="en-US" dirty="0"/>
          </a:p>
        </p:txBody>
      </p:sp>
      <p:sp>
        <p:nvSpPr>
          <p:cNvPr id="5" name="Subtitle 2"/>
          <p:cNvSpPr>
            <a:spLocks noGrp="1"/>
          </p:cNvSpPr>
          <p:nvPr>
            <p:ph type="subTitle" idx="1" hasCustomPrompt="1"/>
          </p:nvPr>
        </p:nvSpPr>
        <p:spPr>
          <a:xfrm>
            <a:off x="1091269" y="1813246"/>
            <a:ext cx="9869033" cy="4246460"/>
          </a:xfrm>
          <a:prstGeom prst="rect">
            <a:avLst/>
          </a:prstGeom>
          <a:solidFill>
            <a:srgbClr val="FFFFFE"/>
          </a:solidFill>
        </p:spPr>
        <p:txBody>
          <a:bodyPr lIns="0" tIns="0" rIns="0" bIns="0"/>
          <a:lstStyle>
            <a:lvl1pPr marL="0" indent="0" algn="l">
              <a:spcBef>
                <a:spcPts val="0"/>
              </a:spcBef>
              <a:spcAft>
                <a:spcPts val="800"/>
              </a:spcAft>
              <a:buNone/>
              <a:defRPr sz="1800">
                <a:solidFill>
                  <a:schemeClr val="tx1"/>
                </a:solidFill>
                <a:latin typeface="Open Sans"/>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lvl="0"/>
            <a:r>
              <a:rPr lang="en-AU" dirty="0"/>
              <a:t>Click to edit Master text styles</a:t>
            </a:r>
          </a:p>
        </p:txBody>
      </p:sp>
    </p:spTree>
    <p:extLst>
      <p:ext uri="{BB962C8B-B14F-4D97-AF65-F5344CB8AC3E}">
        <p14:creationId xmlns:p14="http://schemas.microsoft.com/office/powerpoint/2010/main" val="8573114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059" t="5432" r="22"/>
          <a:stretch/>
        </p:blipFill>
        <p:spPr>
          <a:xfrm>
            <a:off x="0" y="0"/>
            <a:ext cx="12192000" cy="6621978"/>
          </a:xfrm>
          <a:prstGeom prst="rect">
            <a:avLst/>
          </a:prstGeom>
        </p:spPr>
      </p:pic>
      <p:pic>
        <p:nvPicPr>
          <p:cNvPr id="31" name="Picture 30"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r="-1227"/>
          <a:stretch/>
        </p:blipFill>
        <p:spPr>
          <a:xfrm>
            <a:off x="733288" y="472396"/>
            <a:ext cx="1755915" cy="924772"/>
          </a:xfrm>
          <a:prstGeom prst="rect">
            <a:avLst/>
          </a:prstGeom>
        </p:spPr>
      </p:pic>
      <p:sp>
        <p:nvSpPr>
          <p:cNvPr id="6" name="Title 1"/>
          <p:cNvSpPr>
            <a:spLocks noGrp="1"/>
          </p:cNvSpPr>
          <p:nvPr>
            <p:ph type="ctrTitle" hasCustomPrompt="1"/>
          </p:nvPr>
        </p:nvSpPr>
        <p:spPr>
          <a:xfrm>
            <a:off x="741951" y="2128339"/>
            <a:ext cx="6998920" cy="693683"/>
          </a:xfrm>
        </p:spPr>
        <p:txBody>
          <a:bodyPr anchor="b">
            <a:noAutofit/>
          </a:bodyPr>
          <a:lstStyle>
            <a:lvl1pPr marL="0" indent="0" algn="l">
              <a:defRPr sz="3600" baseline="0">
                <a:solidFill>
                  <a:schemeClr val="tx1">
                    <a:lumMod val="50000"/>
                  </a:schemeClr>
                </a:solidFill>
              </a:defRPr>
            </a:lvl1pPr>
          </a:lstStyle>
          <a:p>
            <a:r>
              <a:rPr lang="en-US" dirty="0"/>
              <a:t>Thank you - Black</a:t>
            </a:r>
          </a:p>
        </p:txBody>
      </p:sp>
    </p:spTree>
    <p:extLst>
      <p:ext uri="{BB962C8B-B14F-4D97-AF65-F5344CB8AC3E}">
        <p14:creationId xmlns:p14="http://schemas.microsoft.com/office/powerpoint/2010/main" val="2256370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649764"/>
          </a:xfrm>
          <a:prstGeom prst="rect">
            <a:avLst/>
          </a:prstGeom>
        </p:spPr>
      </p:pic>
      <p:pic>
        <p:nvPicPr>
          <p:cNvPr id="31" name="Picture 30"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r="-1227"/>
          <a:stretch/>
        </p:blipFill>
        <p:spPr>
          <a:xfrm>
            <a:off x="733288" y="472396"/>
            <a:ext cx="1755915" cy="924772"/>
          </a:xfrm>
          <a:prstGeom prst="rect">
            <a:avLst/>
          </a:prstGeom>
        </p:spPr>
      </p:pic>
      <p:sp>
        <p:nvSpPr>
          <p:cNvPr id="7" name="Title 1"/>
          <p:cNvSpPr>
            <a:spLocks noGrp="1"/>
          </p:cNvSpPr>
          <p:nvPr>
            <p:ph type="ctrTitle" hasCustomPrompt="1"/>
          </p:nvPr>
        </p:nvSpPr>
        <p:spPr>
          <a:xfrm>
            <a:off x="741951" y="2128339"/>
            <a:ext cx="6998920" cy="693683"/>
          </a:xfrm>
        </p:spPr>
        <p:txBody>
          <a:bodyPr anchor="b">
            <a:noAutofit/>
          </a:bodyPr>
          <a:lstStyle>
            <a:lvl1pPr marL="0" indent="0" algn="l">
              <a:defRPr sz="3600" baseline="0">
                <a:solidFill>
                  <a:schemeClr val="tx1">
                    <a:lumMod val="50000"/>
                  </a:schemeClr>
                </a:solidFill>
              </a:defRPr>
            </a:lvl1pPr>
          </a:lstStyle>
          <a:p>
            <a:r>
              <a:rPr lang="en-US" dirty="0"/>
              <a:t>Thank you - Black</a:t>
            </a:r>
          </a:p>
        </p:txBody>
      </p:sp>
    </p:spTree>
    <p:extLst>
      <p:ext uri="{BB962C8B-B14F-4D97-AF65-F5344CB8AC3E}">
        <p14:creationId xmlns:p14="http://schemas.microsoft.com/office/powerpoint/2010/main" val="25917461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10" name="Picture 9" descr="iStock_000040965646_Lar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8001"/>
          </a:xfrm>
          <a:prstGeom prst="rect">
            <a:avLst/>
          </a:prstGeom>
        </p:spPr>
      </p:pic>
      <p:pic>
        <p:nvPicPr>
          <p:cNvPr id="25" name="Picture 24"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r="-1227"/>
          <a:stretch/>
        </p:blipFill>
        <p:spPr>
          <a:xfrm>
            <a:off x="733288" y="472396"/>
            <a:ext cx="1755915" cy="924772"/>
          </a:xfrm>
          <a:prstGeom prst="rect">
            <a:avLst/>
          </a:prstGeom>
        </p:spPr>
      </p:pic>
      <p:sp>
        <p:nvSpPr>
          <p:cNvPr id="6" name="Title 1"/>
          <p:cNvSpPr>
            <a:spLocks noGrp="1"/>
          </p:cNvSpPr>
          <p:nvPr>
            <p:ph type="ctrTitle" hasCustomPrompt="1"/>
          </p:nvPr>
        </p:nvSpPr>
        <p:spPr>
          <a:xfrm>
            <a:off x="741951" y="2128339"/>
            <a:ext cx="6998920" cy="693683"/>
          </a:xfrm>
        </p:spPr>
        <p:txBody>
          <a:bodyPr anchor="b">
            <a:noAutofit/>
          </a:bodyPr>
          <a:lstStyle>
            <a:lvl1pPr marL="0" indent="0" algn="l">
              <a:defRPr sz="3600" baseline="0">
                <a:solidFill>
                  <a:schemeClr val="tx1">
                    <a:lumMod val="50000"/>
                  </a:schemeClr>
                </a:solidFill>
              </a:defRPr>
            </a:lvl1pPr>
          </a:lstStyle>
          <a:p>
            <a:r>
              <a:rPr lang="en-US" dirty="0"/>
              <a:t>Thank you - Black</a:t>
            </a:r>
          </a:p>
        </p:txBody>
      </p:sp>
    </p:spTree>
    <p:extLst>
      <p:ext uri="{BB962C8B-B14F-4D97-AF65-F5344CB8AC3E}">
        <p14:creationId xmlns:p14="http://schemas.microsoft.com/office/powerpoint/2010/main" val="33729697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iStock_000000236824_Medium.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2191999" cy="6858000"/>
          </a:xfrm>
          <a:prstGeom prst="rect">
            <a:avLst/>
          </a:prstGeom>
        </p:spPr>
      </p:pic>
      <p:grpSp>
        <p:nvGrpSpPr>
          <p:cNvPr id="12" name="Group 11"/>
          <p:cNvGrpSpPr/>
          <p:nvPr userDrawn="1"/>
        </p:nvGrpSpPr>
        <p:grpSpPr>
          <a:xfrm>
            <a:off x="730395" y="499774"/>
            <a:ext cx="1729615" cy="924772"/>
            <a:chOff x="6836367" y="0"/>
            <a:chExt cx="4634688" cy="2478024"/>
          </a:xfrm>
        </p:grpSpPr>
        <p:pic>
          <p:nvPicPr>
            <p:cNvPr id="7" name="Picture 6"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36367" y="0"/>
              <a:ext cx="2378143" cy="2478024"/>
            </a:xfrm>
            <a:prstGeom prst="rect">
              <a:avLst/>
            </a:prstGeom>
          </p:spPr>
        </p:pic>
        <p:pic>
          <p:nvPicPr>
            <p:cNvPr id="9" name="Picture 8" descr="MCRI_Logo_Reversed.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214510" y="0"/>
              <a:ext cx="2256545" cy="2478024"/>
            </a:xfrm>
            <a:prstGeom prst="rect">
              <a:avLst/>
            </a:prstGeom>
          </p:spPr>
        </p:pic>
      </p:grpSp>
      <p:sp>
        <p:nvSpPr>
          <p:cNvPr id="13" name="Title 1"/>
          <p:cNvSpPr>
            <a:spLocks noGrp="1"/>
          </p:cNvSpPr>
          <p:nvPr>
            <p:ph type="ctrTitle" hasCustomPrompt="1"/>
          </p:nvPr>
        </p:nvSpPr>
        <p:spPr>
          <a:xfrm>
            <a:off x="741951" y="2128339"/>
            <a:ext cx="6998920" cy="693683"/>
          </a:xfrm>
        </p:spPr>
        <p:txBody>
          <a:bodyPr anchor="b">
            <a:noAutofit/>
          </a:bodyPr>
          <a:lstStyle>
            <a:lvl1pPr marL="0" indent="0" algn="l">
              <a:defRPr sz="3600" baseline="0">
                <a:solidFill>
                  <a:schemeClr val="bg1"/>
                </a:solidFill>
              </a:defRPr>
            </a:lvl1pPr>
          </a:lstStyle>
          <a:p>
            <a:r>
              <a:rPr lang="en-US" dirty="0"/>
              <a:t>Thank you – MCRI White</a:t>
            </a:r>
          </a:p>
        </p:txBody>
      </p:sp>
    </p:spTree>
    <p:extLst>
      <p:ext uri="{BB962C8B-B14F-4D97-AF65-F5344CB8AC3E}">
        <p14:creationId xmlns:p14="http://schemas.microsoft.com/office/powerpoint/2010/main" val="2447052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8" name="Picture 7" descr="iStock_000059475808_Lar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358591"/>
            <a:ext cx="12192000" cy="7216591"/>
          </a:xfrm>
          <a:prstGeom prst="rect">
            <a:avLst/>
          </a:prstGeom>
        </p:spPr>
      </p:pic>
      <p:pic>
        <p:nvPicPr>
          <p:cNvPr id="25" name="Picture 24"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r="-1227"/>
          <a:stretch/>
        </p:blipFill>
        <p:spPr>
          <a:xfrm>
            <a:off x="733288" y="472396"/>
            <a:ext cx="1755915" cy="924772"/>
          </a:xfrm>
          <a:prstGeom prst="rect">
            <a:avLst/>
          </a:prstGeom>
        </p:spPr>
      </p:pic>
      <p:sp>
        <p:nvSpPr>
          <p:cNvPr id="7" name="Title 1"/>
          <p:cNvSpPr>
            <a:spLocks noGrp="1"/>
          </p:cNvSpPr>
          <p:nvPr>
            <p:ph type="ctrTitle" hasCustomPrompt="1"/>
          </p:nvPr>
        </p:nvSpPr>
        <p:spPr>
          <a:xfrm>
            <a:off x="741951" y="2128339"/>
            <a:ext cx="6998920" cy="693683"/>
          </a:xfrm>
        </p:spPr>
        <p:txBody>
          <a:bodyPr anchor="b">
            <a:noAutofit/>
          </a:bodyPr>
          <a:lstStyle>
            <a:lvl1pPr marL="0" indent="0" algn="l">
              <a:defRPr sz="3600" baseline="0">
                <a:solidFill>
                  <a:schemeClr val="tx1">
                    <a:lumMod val="50000"/>
                  </a:schemeClr>
                </a:solidFill>
              </a:defRPr>
            </a:lvl1pPr>
          </a:lstStyle>
          <a:p>
            <a:r>
              <a:rPr lang="en-US" dirty="0"/>
              <a:t>Thank you - Black</a:t>
            </a:r>
          </a:p>
        </p:txBody>
      </p:sp>
    </p:spTree>
    <p:extLst>
      <p:ext uri="{BB962C8B-B14F-4D97-AF65-F5344CB8AC3E}">
        <p14:creationId xmlns:p14="http://schemas.microsoft.com/office/powerpoint/2010/main" val="40717990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13" name="Picture 12" descr="MCRI-3917.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grpSp>
        <p:nvGrpSpPr>
          <p:cNvPr id="12" name="Group 11"/>
          <p:cNvGrpSpPr/>
          <p:nvPr userDrawn="1"/>
        </p:nvGrpSpPr>
        <p:grpSpPr>
          <a:xfrm>
            <a:off x="730395" y="499774"/>
            <a:ext cx="1729615" cy="924772"/>
            <a:chOff x="6836367" y="0"/>
            <a:chExt cx="4634688" cy="2478024"/>
          </a:xfrm>
        </p:grpSpPr>
        <p:pic>
          <p:nvPicPr>
            <p:cNvPr id="7" name="Picture 6"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36367" y="0"/>
              <a:ext cx="2378143" cy="2478024"/>
            </a:xfrm>
            <a:prstGeom prst="rect">
              <a:avLst/>
            </a:prstGeom>
          </p:spPr>
        </p:pic>
        <p:pic>
          <p:nvPicPr>
            <p:cNvPr id="9" name="Picture 8" descr="MCRI_Logo_Reversed.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214510" y="0"/>
              <a:ext cx="2256545" cy="2478024"/>
            </a:xfrm>
            <a:prstGeom prst="rect">
              <a:avLst/>
            </a:prstGeom>
          </p:spPr>
        </p:pic>
      </p:grpSp>
      <p:sp>
        <p:nvSpPr>
          <p:cNvPr id="11" name="Title 1"/>
          <p:cNvSpPr>
            <a:spLocks noGrp="1"/>
          </p:cNvSpPr>
          <p:nvPr>
            <p:ph type="ctrTitle" hasCustomPrompt="1"/>
          </p:nvPr>
        </p:nvSpPr>
        <p:spPr>
          <a:xfrm>
            <a:off x="741951" y="2128339"/>
            <a:ext cx="6998920" cy="693683"/>
          </a:xfrm>
        </p:spPr>
        <p:txBody>
          <a:bodyPr anchor="b">
            <a:noAutofit/>
          </a:bodyPr>
          <a:lstStyle>
            <a:lvl1pPr marL="0" indent="0" algn="l">
              <a:defRPr sz="3600" baseline="0">
                <a:solidFill>
                  <a:schemeClr val="bg1"/>
                </a:solidFill>
              </a:defRPr>
            </a:lvl1pPr>
          </a:lstStyle>
          <a:p>
            <a:r>
              <a:rPr lang="en-US" dirty="0"/>
              <a:t>Thank you – MCRI White</a:t>
            </a:r>
          </a:p>
        </p:txBody>
      </p:sp>
    </p:spTree>
    <p:extLst>
      <p:ext uri="{BB962C8B-B14F-4D97-AF65-F5344CB8AC3E}">
        <p14:creationId xmlns:p14="http://schemas.microsoft.com/office/powerpoint/2010/main" val="9097408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11" name="Picture 10" descr="MCRI-4346.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grpSp>
        <p:nvGrpSpPr>
          <p:cNvPr id="12" name="Group 11"/>
          <p:cNvGrpSpPr/>
          <p:nvPr userDrawn="1"/>
        </p:nvGrpSpPr>
        <p:grpSpPr>
          <a:xfrm>
            <a:off x="730395" y="499774"/>
            <a:ext cx="1729615" cy="924772"/>
            <a:chOff x="6836367" y="0"/>
            <a:chExt cx="4634688" cy="2478024"/>
          </a:xfrm>
        </p:grpSpPr>
        <p:pic>
          <p:nvPicPr>
            <p:cNvPr id="7" name="Picture 6"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36367" y="0"/>
              <a:ext cx="2378143" cy="2478024"/>
            </a:xfrm>
            <a:prstGeom prst="rect">
              <a:avLst/>
            </a:prstGeom>
          </p:spPr>
        </p:pic>
        <p:pic>
          <p:nvPicPr>
            <p:cNvPr id="9" name="Picture 8" descr="MCRI_Logo_Reversed.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214510" y="0"/>
              <a:ext cx="2256545" cy="2478024"/>
            </a:xfrm>
            <a:prstGeom prst="rect">
              <a:avLst/>
            </a:prstGeom>
          </p:spPr>
        </p:pic>
      </p:grpSp>
      <p:sp>
        <p:nvSpPr>
          <p:cNvPr id="8" name="Title 1"/>
          <p:cNvSpPr>
            <a:spLocks noGrp="1"/>
          </p:cNvSpPr>
          <p:nvPr>
            <p:ph type="ctrTitle" hasCustomPrompt="1"/>
          </p:nvPr>
        </p:nvSpPr>
        <p:spPr>
          <a:xfrm>
            <a:off x="741951" y="2128339"/>
            <a:ext cx="6998920" cy="693683"/>
          </a:xfrm>
        </p:spPr>
        <p:txBody>
          <a:bodyPr anchor="b">
            <a:noAutofit/>
          </a:bodyPr>
          <a:lstStyle>
            <a:lvl1pPr marL="0" indent="0" algn="l">
              <a:defRPr sz="3600" baseline="0">
                <a:solidFill>
                  <a:schemeClr val="bg1"/>
                </a:solidFill>
              </a:defRPr>
            </a:lvl1pPr>
          </a:lstStyle>
          <a:p>
            <a:r>
              <a:rPr lang="en-US" dirty="0"/>
              <a:t>Thank you – MCRI White</a:t>
            </a:r>
          </a:p>
        </p:txBody>
      </p:sp>
    </p:spTree>
    <p:extLst>
      <p:ext uri="{BB962C8B-B14F-4D97-AF65-F5344CB8AC3E}">
        <p14:creationId xmlns:p14="http://schemas.microsoft.com/office/powerpoint/2010/main" val="28638310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2041" y="-15766"/>
            <a:ext cx="12234041" cy="6873766"/>
          </a:xfrm>
          <a:prstGeom prst="rect">
            <a:avLst/>
          </a:prstGeom>
        </p:spPr>
      </p:pic>
      <p:grpSp>
        <p:nvGrpSpPr>
          <p:cNvPr id="12" name="Group 11"/>
          <p:cNvGrpSpPr/>
          <p:nvPr userDrawn="1"/>
        </p:nvGrpSpPr>
        <p:grpSpPr>
          <a:xfrm>
            <a:off x="730395" y="499774"/>
            <a:ext cx="1729615" cy="924772"/>
            <a:chOff x="6836367" y="0"/>
            <a:chExt cx="4634688" cy="2478024"/>
          </a:xfrm>
        </p:grpSpPr>
        <p:pic>
          <p:nvPicPr>
            <p:cNvPr id="7" name="Picture 6" descr="MCRI_Logo_Colou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36367" y="0"/>
              <a:ext cx="2378143" cy="2478024"/>
            </a:xfrm>
            <a:prstGeom prst="rect">
              <a:avLst/>
            </a:prstGeom>
          </p:spPr>
        </p:pic>
        <p:pic>
          <p:nvPicPr>
            <p:cNvPr id="9" name="Picture 8" descr="MCRI_Logo_Reversed.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214510" y="0"/>
              <a:ext cx="2256545" cy="2478024"/>
            </a:xfrm>
            <a:prstGeom prst="rect">
              <a:avLst/>
            </a:prstGeom>
          </p:spPr>
        </p:pic>
      </p:grpSp>
      <p:sp>
        <p:nvSpPr>
          <p:cNvPr id="8" name="Title 1"/>
          <p:cNvSpPr>
            <a:spLocks noGrp="1"/>
          </p:cNvSpPr>
          <p:nvPr>
            <p:ph type="ctrTitle" hasCustomPrompt="1"/>
          </p:nvPr>
        </p:nvSpPr>
        <p:spPr>
          <a:xfrm>
            <a:off x="741951" y="2128339"/>
            <a:ext cx="6998920" cy="693683"/>
          </a:xfrm>
        </p:spPr>
        <p:txBody>
          <a:bodyPr anchor="b">
            <a:noAutofit/>
          </a:bodyPr>
          <a:lstStyle>
            <a:lvl1pPr marL="0" indent="0" algn="l">
              <a:defRPr sz="3600" baseline="0">
                <a:solidFill>
                  <a:schemeClr val="bg1"/>
                </a:solidFill>
              </a:defRPr>
            </a:lvl1pPr>
          </a:lstStyle>
          <a:p>
            <a:r>
              <a:rPr lang="en-US" dirty="0"/>
              <a:t>Thank you – MCRI White</a:t>
            </a:r>
          </a:p>
        </p:txBody>
      </p:sp>
    </p:spTree>
    <p:extLst>
      <p:ext uri="{BB962C8B-B14F-4D97-AF65-F5344CB8AC3E}">
        <p14:creationId xmlns:p14="http://schemas.microsoft.com/office/powerpoint/2010/main" val="41990298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7" name="Subtitle 2"/>
          <p:cNvSpPr>
            <a:spLocks noGrp="1"/>
          </p:cNvSpPr>
          <p:nvPr>
            <p:ph type="subTitle" idx="1"/>
          </p:nvPr>
        </p:nvSpPr>
        <p:spPr>
          <a:xfrm>
            <a:off x="1059484" y="3256915"/>
            <a:ext cx="10080000" cy="1234881"/>
          </a:xfrm>
          <a:prstGeom prst="rect">
            <a:avLst/>
          </a:prstGeom>
        </p:spPr>
        <p:txBody>
          <a:bodyPr lIns="0" tIns="0" rIns="0" bIns="0" anchor="ctr" anchorCtr="0"/>
          <a:lstStyle>
            <a:lvl1pPr marL="0" indent="0" algn="ctr">
              <a:buNone/>
              <a:defRPr sz="3200">
                <a:solidFill>
                  <a:schemeClr val="bg1"/>
                </a:solidFill>
                <a:latin typeface="Open Sans"/>
                <a:cs typeface="Open San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791269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wo Pictur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a:xfrm>
            <a:off x="384000" y="1600202"/>
            <a:ext cx="11400000" cy="9647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Slide Number Placeholder 5"/>
          <p:cNvSpPr>
            <a:spLocks noGrp="1"/>
          </p:cNvSpPr>
          <p:nvPr>
            <p:ph type="sldNum" sz="quarter" idx="12"/>
          </p:nvPr>
        </p:nvSpPr>
        <p:spPr/>
        <p:txBody>
          <a:bodyPr/>
          <a:lstStyle/>
          <a:p>
            <a:fld id="{67E7CB4E-0848-4774-9F85-B38117CB1B54}" type="slidenum">
              <a:rPr lang="en-AU" smtClean="0"/>
              <a:t>‹#›</a:t>
            </a:fld>
            <a:endParaRPr lang="en-AU"/>
          </a:p>
        </p:txBody>
      </p:sp>
      <p:sp>
        <p:nvSpPr>
          <p:cNvPr id="7" name="Picture Placeholder 6"/>
          <p:cNvSpPr>
            <a:spLocks noGrp="1"/>
          </p:cNvSpPr>
          <p:nvPr>
            <p:ph type="pic" sz="quarter" idx="13"/>
          </p:nvPr>
        </p:nvSpPr>
        <p:spPr>
          <a:xfrm>
            <a:off x="384000" y="2660651"/>
            <a:ext cx="5664000" cy="2880783"/>
          </a:xfrm>
        </p:spPr>
        <p:txBody>
          <a:bodyPr/>
          <a:lstStyle/>
          <a:p>
            <a:r>
              <a:rPr lang="en-US"/>
              <a:t>Click icon to add picture</a:t>
            </a:r>
            <a:endParaRPr lang="en-AU"/>
          </a:p>
        </p:txBody>
      </p:sp>
      <p:sp>
        <p:nvSpPr>
          <p:cNvPr id="8" name="Picture Placeholder 6"/>
          <p:cNvSpPr>
            <a:spLocks noGrp="1"/>
          </p:cNvSpPr>
          <p:nvPr>
            <p:ph type="pic" sz="quarter" idx="14"/>
          </p:nvPr>
        </p:nvSpPr>
        <p:spPr>
          <a:xfrm>
            <a:off x="6120000" y="2660651"/>
            <a:ext cx="5664000" cy="2880783"/>
          </a:xfrm>
        </p:spPr>
        <p:txBody>
          <a:bodyPr/>
          <a:lstStyle/>
          <a:p>
            <a:r>
              <a:rPr lang="en-US"/>
              <a:t>Click icon to add picture</a:t>
            </a:r>
            <a:endParaRPr lang="en-AU"/>
          </a:p>
        </p:txBody>
      </p:sp>
    </p:spTree>
    <p:extLst>
      <p:ext uri="{BB962C8B-B14F-4D97-AF65-F5344CB8AC3E}">
        <p14:creationId xmlns:p14="http://schemas.microsoft.com/office/powerpoint/2010/main" val="272532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7"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cxnSp>
        <p:nvCxnSpPr>
          <p:cNvPr id="9" name="Straight Connector 8"/>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13" name="Text Placeholder 5"/>
          <p:cNvSpPr>
            <a:spLocks noGrp="1"/>
          </p:cNvSpPr>
          <p:nvPr>
            <p:ph type="body" sz="quarter" idx="16" hasCustomPrompt="1"/>
          </p:nvPr>
        </p:nvSpPr>
        <p:spPr>
          <a:xfrm>
            <a:off x="723900" y="6452652"/>
            <a:ext cx="10617200" cy="281508"/>
          </a:xfrm>
        </p:spPr>
        <p:txBody>
          <a:bodyPr>
            <a:noAutofit/>
          </a:bodyPr>
          <a:lstStyle>
            <a:lvl1pPr>
              <a:defRPr sz="900" baseline="0">
                <a:solidFill>
                  <a:schemeClr val="tx1">
                    <a:lumMod val="50000"/>
                  </a:schemeClr>
                </a:solidFill>
              </a:defRPr>
            </a:lvl1pPr>
          </a:lstStyle>
          <a:p>
            <a:pPr lvl="0"/>
            <a:r>
              <a:rPr lang="en-AU" dirty="0"/>
              <a:t>Citation, reference, notes – Trebuchet 12pt, Black</a:t>
            </a:r>
            <a:endParaRPr lang="en-US" dirty="0"/>
          </a:p>
        </p:txBody>
      </p:sp>
      <p:sp>
        <p:nvSpPr>
          <p:cNvPr id="10" name="Text Placeholder 12"/>
          <p:cNvSpPr>
            <a:spLocks noGrp="1"/>
          </p:cNvSpPr>
          <p:nvPr>
            <p:ph type="body" sz="quarter" idx="17" hasCustomPrompt="1"/>
          </p:nvPr>
        </p:nvSpPr>
        <p:spPr>
          <a:xfrm>
            <a:off x="723900" y="1408410"/>
            <a:ext cx="10617200" cy="4831684"/>
          </a:xfrm>
        </p:spPr>
        <p:txBody>
          <a:bodyPr>
            <a:noAutofit/>
          </a:bodyPr>
          <a:lstStyle>
            <a:lvl1pPr marL="214313" marR="0" indent="-214313" algn="l" defTabSz="685800" rtl="0" eaLnBrk="1" fontAlgn="auto" latinLnBrk="0" hangingPunct="1">
              <a:lnSpc>
                <a:spcPct val="90000"/>
              </a:lnSpc>
              <a:spcBef>
                <a:spcPts val="750"/>
              </a:spcBef>
              <a:spcAft>
                <a:spcPts val="0"/>
              </a:spcAft>
              <a:buClr>
                <a:schemeClr val="accent1"/>
              </a:buClr>
              <a:buSzTx/>
              <a:buFont typeface="Wingdings" panose="05000000000000000000" pitchFamily="2" charset="2"/>
              <a:buChar char="§"/>
              <a:tabLst/>
              <a:defRPr sz="1350" baseline="0">
                <a:solidFill>
                  <a:schemeClr val="tx1">
                    <a:lumMod val="50000"/>
                  </a:schemeClr>
                </a:solidFill>
              </a:defRPr>
            </a:lvl1pPr>
            <a:lvl4pPr marL="214313" marR="0" indent="-214313" algn="l" defTabSz="685800" rtl="0" eaLnBrk="1" fontAlgn="auto" latinLnBrk="0" hangingPunct="1">
              <a:lnSpc>
                <a:spcPct val="100000"/>
              </a:lnSpc>
              <a:spcBef>
                <a:spcPts val="375"/>
              </a:spcBef>
              <a:spcAft>
                <a:spcPts val="0"/>
              </a:spcAft>
              <a:buClr>
                <a:srgbClr val="45B2DB"/>
              </a:buClr>
              <a:buSzTx/>
              <a:buFont typeface="Wingdings" panose="05000000000000000000" pitchFamily="2" charset="2"/>
              <a:buChar char="§"/>
              <a:tabLst/>
              <a:defRPr sz="1350">
                <a:solidFill>
                  <a:schemeClr val="tx1">
                    <a:lumMod val="50000"/>
                  </a:schemeClr>
                </a:solidFill>
              </a:defRPr>
            </a:lvl4pPr>
            <a:lvl5pPr marL="687515" indent="-214313">
              <a:buFont typeface="Wingdings" panose="05000000000000000000" pitchFamily="2" charset="2"/>
              <a:buChar char="§"/>
              <a:defRPr>
                <a:solidFill>
                  <a:schemeClr val="tx1">
                    <a:lumMod val="50000"/>
                  </a:schemeClr>
                </a:solidFill>
              </a:defRPr>
            </a:lvl5pPr>
          </a:lstStyle>
          <a:p>
            <a:pPr lvl="0"/>
            <a:r>
              <a:rPr lang="en-US" dirty="0"/>
              <a:t>Body Copy – Trebuchet, 18pt, Black</a:t>
            </a:r>
          </a:p>
          <a:p>
            <a:pPr lvl="3"/>
            <a:r>
              <a:rPr lang="en-US" dirty="0"/>
              <a:t>Fourth level</a:t>
            </a:r>
          </a:p>
          <a:p>
            <a:pPr lvl="3"/>
            <a:endParaRPr lang="en-US" dirty="0"/>
          </a:p>
        </p:txBody>
      </p:sp>
    </p:spTree>
    <p:extLst>
      <p:ext uri="{BB962C8B-B14F-4D97-AF65-F5344CB8AC3E}">
        <p14:creationId xmlns:p14="http://schemas.microsoft.com/office/powerpoint/2010/main" val="25437354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12192000" cy="5160000"/>
          </a:xfrm>
        </p:spPr>
        <p:txBody>
          <a:bodyPr/>
          <a:lstStyle/>
          <a:p>
            <a:r>
              <a:rPr lang="en-US"/>
              <a:t>Click icon to add picture</a:t>
            </a:r>
            <a:endParaRPr lang="en-AU"/>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4629" y="6117300"/>
            <a:ext cx="1824000" cy="365409"/>
          </a:xfrm>
          <a:prstGeom prst="rect">
            <a:avLst/>
          </a:prstGeom>
        </p:spPr>
      </p:pic>
      <p:sp>
        <p:nvSpPr>
          <p:cNvPr id="12" name="Text Placeholder 11"/>
          <p:cNvSpPr>
            <a:spLocks noGrp="1"/>
          </p:cNvSpPr>
          <p:nvPr>
            <p:ph type="body" sz="quarter" idx="14"/>
          </p:nvPr>
        </p:nvSpPr>
        <p:spPr>
          <a:xfrm>
            <a:off x="334433" y="5444695"/>
            <a:ext cx="9505983" cy="1248668"/>
          </a:xfrm>
        </p:spPr>
        <p:txBody>
          <a:bodyPr/>
          <a:lstStyle>
            <a:lvl1pPr>
              <a:lnSpc>
                <a:spcPct val="85000"/>
              </a:lnSpc>
              <a:spcBef>
                <a:spcPts val="0"/>
              </a:spcBef>
              <a:defRPr sz="5067" b="0"/>
            </a:lvl1pPr>
            <a:lvl2pPr>
              <a:lnSpc>
                <a:spcPct val="85000"/>
              </a:lnSpc>
              <a:spcBef>
                <a:spcPts val="0"/>
              </a:spcBef>
              <a:defRPr sz="3733">
                <a:solidFill>
                  <a:srgbClr val="00ACD4"/>
                </a:solidFill>
              </a:defRPr>
            </a:lvl2pPr>
            <a:lvl3pPr>
              <a:lnSpc>
                <a:spcPct val="85000"/>
              </a:lnSpc>
              <a:spcBef>
                <a:spcPts val="0"/>
              </a:spcBef>
              <a:defRPr/>
            </a:lvl3pPr>
            <a:lvl4pPr>
              <a:lnSpc>
                <a:spcPct val="85000"/>
              </a:lnSpc>
              <a:spcBef>
                <a:spcPts val="0"/>
              </a:spcBef>
              <a:defRPr/>
            </a:lvl4pPr>
            <a:lvl5pPr>
              <a:lnSpc>
                <a:spcPct val="85000"/>
              </a:lnSpc>
              <a:spcBef>
                <a:spcPts val="0"/>
              </a:spcBef>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791652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E7CB4E-0848-4774-9F85-B38117CB1B54}" type="slidenum">
              <a:rPr lang="en-AU" smtClean="0"/>
              <a:t>‹#›</a:t>
            </a:fld>
            <a:endParaRPr lang="en-AU"/>
          </a:p>
        </p:txBody>
      </p:sp>
    </p:spTree>
    <p:extLst>
      <p:ext uri="{BB962C8B-B14F-4D97-AF65-F5344CB8AC3E}">
        <p14:creationId xmlns:p14="http://schemas.microsoft.com/office/powerpoint/2010/main" val="12282328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4DE03D-D0BA-BD71-AA79-578AA13940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8521121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741949" y="351922"/>
            <a:ext cx="9403774" cy="786062"/>
          </a:xfrm>
        </p:spPr>
        <p:txBody>
          <a:bodyPr anchor="ctr">
            <a:noAutofit/>
          </a:bodyPr>
          <a:lstStyle>
            <a:lvl1pPr>
              <a:defRPr sz="2800" baseline="0">
                <a:solidFill>
                  <a:srgbClr val="008295"/>
                </a:solidFill>
              </a:defRPr>
            </a:lvl1pPr>
          </a:lstStyle>
          <a:p>
            <a:r>
              <a:rPr lang="en-AU"/>
              <a:t>Page Heading – Trebuchet 28pt, MCRI Blue</a:t>
            </a:r>
            <a:br>
              <a:rPr lang="en-AU"/>
            </a:br>
            <a:r>
              <a:rPr lang="en-AU"/>
              <a:t>Allow for maximum two lines</a:t>
            </a:r>
            <a:endParaRPr lang="en-US"/>
          </a:p>
        </p:txBody>
      </p:sp>
      <p:sp>
        <p:nvSpPr>
          <p:cNvPr id="10" name="Text Placeholder 12"/>
          <p:cNvSpPr>
            <a:spLocks noGrp="1"/>
          </p:cNvSpPr>
          <p:nvPr>
            <p:ph type="body" sz="quarter" idx="17" hasCustomPrompt="1"/>
          </p:nvPr>
        </p:nvSpPr>
        <p:spPr>
          <a:xfrm>
            <a:off x="723900" y="1408410"/>
            <a:ext cx="11012829" cy="4727019"/>
          </a:xfrm>
        </p:spPr>
        <p:txBody>
          <a:bodyPr>
            <a:noAutofit/>
          </a:bodyPr>
          <a:lstStyle>
            <a:lvl1pPr marL="285750" marR="0" indent="-285750" algn="l" defTabSz="914400" rtl="0" eaLnBrk="1" fontAlgn="auto" latinLnBrk="0" hangingPunct="1">
              <a:lnSpc>
                <a:spcPct val="90000"/>
              </a:lnSpc>
              <a:spcBef>
                <a:spcPts val="1000"/>
              </a:spcBef>
              <a:spcAft>
                <a:spcPts val="0"/>
              </a:spcAft>
              <a:buClr>
                <a:srgbClr val="008295"/>
              </a:buClr>
              <a:buSzTx/>
              <a:buFont typeface="Wingdings" panose="05000000000000000000" pitchFamily="2" charset="2"/>
              <a:buChar char="§"/>
              <a:tabLst/>
              <a:defRPr sz="1800" baseline="0">
                <a:solidFill>
                  <a:schemeClr val="tx1">
                    <a:lumMod val="50000"/>
                  </a:schemeClr>
                </a:solidFill>
              </a:defRPr>
            </a:lvl1pPr>
            <a:lvl4pPr marL="285750" marR="0" indent="-285750" algn="l" defTabSz="914400" rtl="0" eaLnBrk="1" fontAlgn="auto" latinLnBrk="0" hangingPunct="1">
              <a:lnSpc>
                <a:spcPct val="100000"/>
              </a:lnSpc>
              <a:spcBef>
                <a:spcPts val="500"/>
              </a:spcBef>
              <a:spcAft>
                <a:spcPts val="0"/>
              </a:spcAft>
              <a:buClr>
                <a:srgbClr val="008295"/>
              </a:buClr>
              <a:buSzTx/>
              <a:buFont typeface="Wingdings" panose="05000000000000000000" pitchFamily="2" charset="2"/>
              <a:buChar char="§"/>
              <a:tabLst/>
              <a:defRPr sz="1800">
                <a:solidFill>
                  <a:schemeClr val="tx1">
                    <a:lumMod val="50000"/>
                  </a:schemeClr>
                </a:solidFill>
              </a:defRPr>
            </a:lvl4pPr>
            <a:lvl5pPr marL="916686" indent="-285750">
              <a:buFont typeface="Wingdings" panose="05000000000000000000" pitchFamily="2" charset="2"/>
              <a:buChar char="§"/>
              <a:defRPr>
                <a:solidFill>
                  <a:schemeClr val="tx1">
                    <a:lumMod val="50000"/>
                  </a:schemeClr>
                </a:solidFill>
              </a:defRPr>
            </a:lvl5pPr>
          </a:lstStyle>
          <a:p>
            <a:pPr lvl="0"/>
            <a:r>
              <a:rPr lang="en-US"/>
              <a:t>Body Copy – Trebuchet, 18pt, Black</a:t>
            </a:r>
          </a:p>
          <a:p>
            <a:pPr lvl="3"/>
            <a:r>
              <a:rPr lang="en-US"/>
              <a:t>Fourth level</a:t>
            </a:r>
          </a:p>
          <a:p>
            <a:pPr lvl="3"/>
            <a:endParaRPr lang="en-US"/>
          </a:p>
        </p:txBody>
      </p:sp>
      <p:cxnSp>
        <p:nvCxnSpPr>
          <p:cNvPr id="21" name="Straight Connector 20"/>
          <p:cNvCxnSpPr/>
          <p:nvPr userDrawn="1"/>
        </p:nvCxnSpPr>
        <p:spPr>
          <a:xfrm>
            <a:off x="838200" y="1273338"/>
            <a:ext cx="10898529" cy="15185"/>
          </a:xfrm>
          <a:prstGeom prst="line">
            <a:avLst/>
          </a:prstGeom>
          <a:ln w="9525" cmpd="sng">
            <a:solidFill>
              <a:srgbClr val="008295"/>
            </a:solidFill>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22" y="280837"/>
            <a:ext cx="1711012" cy="911605"/>
          </a:xfrm>
          <a:prstGeom prst="rect">
            <a:avLst/>
          </a:prstGeom>
        </p:spPr>
      </p:pic>
      <p:sp>
        <p:nvSpPr>
          <p:cNvPr id="30" name="Slide Number Placeholder 5"/>
          <p:cNvSpPr txBox="1">
            <a:spLocks/>
          </p:cNvSpPr>
          <p:nvPr userDrawn="1"/>
        </p:nvSpPr>
        <p:spPr>
          <a:xfrm>
            <a:off x="11745042" y="6481177"/>
            <a:ext cx="402014" cy="231117"/>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A6E3743-1AF2-0847-B3A2-E4CA566DB742}" type="slidenum">
              <a:rPr lang="en-US" sz="900" smtClean="0">
                <a:solidFill>
                  <a:srgbClr val="000000"/>
                </a:solidFill>
              </a:rPr>
              <a:pPr algn="l"/>
              <a:t>‹#›</a:t>
            </a:fld>
            <a:endParaRPr lang="en-US" sz="900">
              <a:solidFill>
                <a:srgbClr val="000000"/>
              </a:solidFill>
            </a:endParaRPr>
          </a:p>
        </p:txBody>
      </p:sp>
      <p:sp>
        <p:nvSpPr>
          <p:cNvPr id="8" name="Text Placeholder 5"/>
          <p:cNvSpPr>
            <a:spLocks noGrp="1"/>
          </p:cNvSpPr>
          <p:nvPr>
            <p:ph type="body" sz="quarter" idx="19" hasCustomPrompt="1"/>
          </p:nvPr>
        </p:nvSpPr>
        <p:spPr>
          <a:xfrm>
            <a:off x="723900" y="6468361"/>
            <a:ext cx="5163419" cy="235621"/>
          </a:xfrm>
        </p:spPr>
        <p:txBody>
          <a:bodyPr>
            <a:noAutofit/>
          </a:bodyPr>
          <a:lstStyle>
            <a:lvl1pPr>
              <a:defRPr sz="900" baseline="0">
                <a:solidFill>
                  <a:schemeClr val="tx1">
                    <a:lumMod val="50000"/>
                  </a:schemeClr>
                </a:solidFill>
              </a:defRPr>
            </a:lvl1pPr>
          </a:lstStyle>
          <a:p>
            <a:pPr lvl="0"/>
            <a:r>
              <a:rPr lang="en-AU"/>
              <a:t>Citation, reference, notes – Trebuchet 9pt, Black</a:t>
            </a: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268F797-A0AA-7546-980C-EA3FFDE8B5A4}"/>
                  </a:ext>
                </a:extLst>
              </p:cNvPr>
              <p:cNvSpPr txBox="1"/>
              <p:nvPr userDrawn="1"/>
            </p:nvSpPr>
            <p:spPr>
              <a:xfrm>
                <a:off x="4702540" y="6490402"/>
                <a:ext cx="7123387" cy="215444"/>
              </a:xfrm>
              <a:prstGeom prst="rect">
                <a:avLst/>
              </a:prstGeom>
              <a:noFill/>
            </p:spPr>
            <p:txBody>
              <a:bodyPr wrap="square" rtlCol="0">
                <a:spAutoFit/>
              </a:bodyPr>
              <a:lstStyle/>
              <a:p>
                <a:pPr algn="r"/>
                <a14:m>
                  <m:oMath xmlns:m="http://schemas.openxmlformats.org/officeDocument/2006/math">
                    <m:r>
                      <a:rPr lang="en-AU" sz="800" b="0" i="1" dirty="0" smtClean="0">
                        <a:latin typeface="Cambria Math" panose="02040503050406030204" pitchFamily="18" charset="0"/>
                      </a:rPr>
                      <m:t>©</m:t>
                    </m:r>
                  </m:oMath>
                </a14:m>
                <a:r>
                  <a:rPr lang="en-AU" sz="800"/>
                  <a:t> Murdoch</a:t>
                </a:r>
                <a:r>
                  <a:rPr lang="en-AU" sz="800" baseline="0"/>
                  <a:t> Children’s Research Institute, 2020</a:t>
                </a:r>
                <a:endParaRPr lang="en-AU" sz="800"/>
              </a:p>
            </p:txBody>
          </p:sp>
        </mc:Choice>
        <mc:Fallback xmlns="">
          <p:sp>
            <p:nvSpPr>
              <p:cNvPr id="11" name="TextBox 10">
                <a:extLst>
                  <a:ext uri="{FF2B5EF4-FFF2-40B4-BE49-F238E27FC236}">
                    <a16:creationId xmlns:a16="http://schemas.microsoft.com/office/drawing/2014/main" id="{8268F797-A0AA-7546-980C-EA3FFDE8B5A4}"/>
                  </a:ext>
                </a:extLst>
              </p:cNvPr>
              <p:cNvSpPr txBox="1">
                <a:spLocks noRot="1" noChangeAspect="1" noMove="1" noResize="1" noEditPoints="1" noAdjustHandles="1" noChangeArrowheads="1" noChangeShapeType="1" noTextEdit="1"/>
              </p:cNvSpPr>
              <p:nvPr userDrawn="1"/>
            </p:nvSpPr>
            <p:spPr>
              <a:xfrm>
                <a:off x="4702540" y="6490402"/>
                <a:ext cx="7123387" cy="215444"/>
              </a:xfrm>
              <a:prstGeom prst="rect">
                <a:avLst/>
              </a:prstGeom>
              <a:blipFill>
                <a:blip r:embed="rId3"/>
                <a:stretch>
                  <a:fillRect b="-8571"/>
                </a:stretch>
              </a:blipFill>
            </p:spPr>
            <p:txBody>
              <a:bodyPr/>
              <a:lstStyle/>
              <a:p>
                <a:r>
                  <a:rPr lang="en-US">
                    <a:noFill/>
                  </a:rPr>
                  <a:t> </a:t>
                </a:r>
              </a:p>
            </p:txBody>
          </p:sp>
        </mc:Fallback>
      </mc:AlternateContent>
    </p:spTree>
    <p:extLst>
      <p:ext uri="{BB962C8B-B14F-4D97-AF65-F5344CB8AC3E}">
        <p14:creationId xmlns:p14="http://schemas.microsoft.com/office/powerpoint/2010/main" val="17541333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2" y="340896"/>
            <a:ext cx="9978189" cy="1259304"/>
          </a:xfrm>
          <a:prstGeom prst="rect">
            <a:avLst/>
          </a:prstGeom>
        </p:spPr>
        <p:txBody>
          <a:bodyPr lIns="0" tIns="0" rIns="0" bIns="0" anchor="t" anchorCtr="0"/>
          <a:lstStyle>
            <a:lvl1pPr algn="l">
              <a:lnSpc>
                <a:spcPct val="100000"/>
              </a:lnSpc>
              <a:defRPr sz="5333">
                <a:solidFill>
                  <a:srgbClr val="0C0037"/>
                </a:solidFill>
                <a:latin typeface="Open Sans Semibold"/>
                <a:cs typeface="Open Sans Semibold"/>
              </a:defRPr>
            </a:lvl1pPr>
          </a:lstStyle>
          <a:p>
            <a:r>
              <a:rPr lang="en-AU" dirty="0"/>
              <a:t>Click to edit Master title style</a:t>
            </a:r>
            <a:endParaRPr lang="en-US" dirty="0"/>
          </a:p>
        </p:txBody>
      </p:sp>
      <p:sp>
        <p:nvSpPr>
          <p:cNvPr id="3" name="Content Placeholder 2"/>
          <p:cNvSpPr>
            <a:spLocks noGrp="1"/>
          </p:cNvSpPr>
          <p:nvPr>
            <p:ph idx="1"/>
          </p:nvPr>
        </p:nvSpPr>
        <p:spPr>
          <a:xfrm>
            <a:off x="609600" y="1771318"/>
            <a:ext cx="10972800" cy="4354847"/>
          </a:xfrm>
          <a:prstGeom prst="rect">
            <a:avLst/>
          </a:prstGeom>
        </p:spPr>
        <p:txBody>
          <a:bodyPr lIns="0" tIns="0" rIns="0" bIns="0"/>
          <a:lstStyle>
            <a:lvl1pPr>
              <a:defRPr>
                <a:solidFill>
                  <a:srgbClr val="2F4354"/>
                </a:solidFill>
                <a:latin typeface="Open Sans Semibold"/>
                <a:cs typeface="Open Sans Semibold"/>
              </a:defRPr>
            </a:lvl1pPr>
            <a:lvl2pPr>
              <a:defRPr>
                <a:solidFill>
                  <a:srgbClr val="2F4354"/>
                </a:solidFill>
                <a:latin typeface="Open Sans"/>
                <a:cs typeface="Open Sans"/>
              </a:defRPr>
            </a:lvl2pPr>
            <a:lvl3pPr>
              <a:defRPr>
                <a:solidFill>
                  <a:srgbClr val="2F4354"/>
                </a:solidFill>
                <a:latin typeface="Open Sans"/>
                <a:cs typeface="Open Sans"/>
              </a:defRPr>
            </a:lvl3pPr>
            <a:lvl4pPr>
              <a:defRPr>
                <a:solidFill>
                  <a:srgbClr val="2F4354"/>
                </a:solidFill>
                <a:latin typeface="Open Sans"/>
                <a:cs typeface="Open Sans"/>
              </a:defRPr>
            </a:lvl4pPr>
            <a:lvl5pPr>
              <a:defRPr>
                <a:solidFill>
                  <a:srgbClr val="2F4354"/>
                </a:solidFill>
                <a:latin typeface="Open Sans"/>
                <a:cs typeface="Open Sans"/>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40356889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84686"/>
            <a:ext cx="5384800" cy="4341479"/>
          </a:xfrm>
          <a:prstGeom prst="rect">
            <a:avLst/>
          </a:prstGeom>
        </p:spPr>
        <p:txBody>
          <a:bodyPr lIns="0" tIns="0" rIns="0" bIns="0"/>
          <a:lstStyle>
            <a:lvl1pPr>
              <a:defRPr sz="3733" b="0" i="0">
                <a:solidFill>
                  <a:srgbClr val="2F4354"/>
                </a:solidFill>
                <a:latin typeface="Open Sans"/>
                <a:cs typeface="Open Sans"/>
              </a:defRPr>
            </a:lvl1pPr>
            <a:lvl2pPr>
              <a:defRPr sz="3200" b="0" i="0">
                <a:solidFill>
                  <a:srgbClr val="2F4354"/>
                </a:solidFill>
                <a:latin typeface="Open Sans"/>
                <a:cs typeface="Open Sans"/>
              </a:defRPr>
            </a:lvl2pPr>
            <a:lvl3pPr>
              <a:defRPr sz="2667" b="0" i="0">
                <a:solidFill>
                  <a:srgbClr val="2F4354"/>
                </a:solidFill>
                <a:latin typeface="Open Sans"/>
                <a:cs typeface="Open Sans"/>
              </a:defRPr>
            </a:lvl3pPr>
            <a:lvl4pPr>
              <a:defRPr sz="2400" b="0" i="0">
                <a:solidFill>
                  <a:srgbClr val="2F4354"/>
                </a:solidFill>
                <a:latin typeface="Open Sans"/>
                <a:cs typeface="Open Sans"/>
              </a:defRPr>
            </a:lvl4pPr>
            <a:lvl5pPr>
              <a:defRPr sz="2400" b="0" i="0">
                <a:solidFill>
                  <a:srgbClr val="2F4354"/>
                </a:solidFill>
                <a:latin typeface="Open Sans"/>
                <a:cs typeface="Open Sans"/>
              </a:defRPr>
            </a:lvl5pPr>
            <a:lvl6pPr>
              <a:defRPr sz="2400"/>
            </a:lvl6pPr>
            <a:lvl7pPr>
              <a:defRPr sz="2400"/>
            </a:lvl7pPr>
            <a:lvl8pPr>
              <a:defRPr sz="2400"/>
            </a:lvl8pPr>
            <a:lvl9pPr>
              <a:defRPr sz="24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Content Placeholder 3"/>
          <p:cNvSpPr>
            <a:spLocks noGrp="1"/>
          </p:cNvSpPr>
          <p:nvPr>
            <p:ph sz="half" idx="2"/>
          </p:nvPr>
        </p:nvSpPr>
        <p:spPr>
          <a:xfrm>
            <a:off x="6197600" y="1784686"/>
            <a:ext cx="5384800" cy="4341479"/>
          </a:xfrm>
          <a:prstGeom prst="rect">
            <a:avLst/>
          </a:prstGeom>
        </p:spPr>
        <p:txBody>
          <a:bodyPr lIns="0" tIns="0" rIns="0" bIns="0"/>
          <a:lstStyle>
            <a:lvl1pPr>
              <a:defRPr sz="3733" b="0" i="0">
                <a:solidFill>
                  <a:srgbClr val="2F4354"/>
                </a:solidFill>
                <a:latin typeface="Open Sans"/>
                <a:cs typeface="Open Sans"/>
              </a:defRPr>
            </a:lvl1pPr>
            <a:lvl2pPr>
              <a:defRPr sz="3200" b="0" i="0">
                <a:solidFill>
                  <a:srgbClr val="2F4354"/>
                </a:solidFill>
                <a:latin typeface="Open Sans"/>
                <a:cs typeface="Open Sans"/>
              </a:defRPr>
            </a:lvl2pPr>
            <a:lvl3pPr>
              <a:defRPr sz="2667" b="0" i="0">
                <a:solidFill>
                  <a:srgbClr val="2F4354"/>
                </a:solidFill>
                <a:latin typeface="Open Sans"/>
                <a:cs typeface="Open Sans"/>
              </a:defRPr>
            </a:lvl3pPr>
            <a:lvl4pPr>
              <a:defRPr sz="2400" b="0" i="0">
                <a:solidFill>
                  <a:srgbClr val="2F4354"/>
                </a:solidFill>
                <a:latin typeface="Open Sans"/>
                <a:cs typeface="Open Sans"/>
              </a:defRPr>
            </a:lvl4pPr>
            <a:lvl5pPr>
              <a:defRPr sz="2400" b="0" i="0">
                <a:solidFill>
                  <a:srgbClr val="2F4354"/>
                </a:solidFill>
                <a:latin typeface="Open Sans"/>
                <a:cs typeface="Open Sans"/>
              </a:defRPr>
            </a:lvl5pPr>
            <a:lvl6pPr>
              <a:defRPr sz="2400"/>
            </a:lvl6pPr>
            <a:lvl7pPr>
              <a:defRPr sz="2400"/>
            </a:lvl7pPr>
            <a:lvl8pPr>
              <a:defRPr sz="2400"/>
            </a:lvl8pPr>
            <a:lvl9pPr>
              <a:defRPr sz="24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8" name="Title 1"/>
          <p:cNvSpPr>
            <a:spLocks noGrp="1"/>
          </p:cNvSpPr>
          <p:nvPr>
            <p:ph type="title"/>
          </p:nvPr>
        </p:nvSpPr>
        <p:spPr>
          <a:xfrm>
            <a:off x="609602" y="340896"/>
            <a:ext cx="9978189" cy="1259304"/>
          </a:xfrm>
          <a:prstGeom prst="rect">
            <a:avLst/>
          </a:prstGeom>
        </p:spPr>
        <p:txBody>
          <a:bodyPr lIns="0" tIns="0" rIns="0" bIns="0" anchor="t" anchorCtr="0"/>
          <a:lstStyle>
            <a:lvl1pPr algn="l">
              <a:lnSpc>
                <a:spcPct val="100000"/>
              </a:lnSpc>
              <a:defRPr sz="5333">
                <a:solidFill>
                  <a:srgbClr val="0C0037"/>
                </a:solidFill>
                <a:latin typeface="Open Sans Semibold"/>
                <a:cs typeface="Open Sans Semibold"/>
              </a:defRPr>
            </a:lvl1pPr>
          </a:lstStyle>
          <a:p>
            <a:r>
              <a:rPr lang="en-AU" dirty="0"/>
              <a:t>Click to edit Master title style</a:t>
            </a:r>
            <a:endParaRPr lang="en-US" dirty="0"/>
          </a:p>
        </p:txBody>
      </p:sp>
    </p:spTree>
    <p:extLst>
      <p:ext uri="{BB962C8B-B14F-4D97-AF65-F5344CB8AC3E}">
        <p14:creationId xmlns:p14="http://schemas.microsoft.com/office/powerpoint/2010/main" val="18172553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9754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29"/>
            <a:ext cx="12192588" cy="6860291"/>
          </a:xfrm>
          <a:prstGeom prst="rect">
            <a:avLst/>
          </a:prstGeom>
        </p:spPr>
      </p:pic>
      <p:sp>
        <p:nvSpPr>
          <p:cNvPr id="2" name="Title 1"/>
          <p:cNvSpPr>
            <a:spLocks noGrp="1"/>
          </p:cNvSpPr>
          <p:nvPr>
            <p:ph type="ctrTitle"/>
          </p:nvPr>
        </p:nvSpPr>
        <p:spPr>
          <a:xfrm>
            <a:off x="912000" y="2421757"/>
            <a:ext cx="9600000" cy="1534579"/>
          </a:xfrm>
        </p:spPr>
        <p:txBody>
          <a:bodyPr anchor="b"/>
          <a:lstStyle>
            <a:lvl1pPr algn="l">
              <a:lnSpc>
                <a:spcPct val="100000"/>
              </a:lnSpc>
              <a:defRPr sz="4662" spc="-53"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12000" y="3932358"/>
            <a:ext cx="9600000" cy="959112"/>
          </a:xfrm>
        </p:spPr>
        <p:txBody>
          <a:bodyPr/>
          <a:lstStyle>
            <a:lvl1pPr marL="0" indent="0" algn="l">
              <a:lnSpc>
                <a:spcPct val="100000"/>
              </a:lnSpc>
              <a:spcBef>
                <a:spcPts val="0"/>
              </a:spcBef>
              <a:spcAft>
                <a:spcPts val="799"/>
              </a:spcAft>
              <a:buNone/>
              <a:defRPr sz="3730" baseline="0">
                <a:solidFill>
                  <a:schemeClr val="tx1"/>
                </a:solidFill>
              </a:defRPr>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en-US"/>
              <a:t>Click to edit Master subtitle style</a:t>
            </a:r>
            <a:endParaRPr lang="en-US" dirty="0"/>
          </a:p>
        </p:txBody>
      </p:sp>
      <p:cxnSp>
        <p:nvCxnSpPr>
          <p:cNvPr id="9" name="Straight Connector 8"/>
          <p:cNvCxnSpPr/>
          <p:nvPr userDrawn="1"/>
        </p:nvCxnSpPr>
        <p:spPr>
          <a:xfrm>
            <a:off x="984000" y="2263504"/>
            <a:ext cx="6336000" cy="0"/>
          </a:xfrm>
          <a:prstGeom prst="line">
            <a:avLst/>
          </a:prstGeom>
          <a:ln w="38100">
            <a:solidFill>
              <a:srgbClr val="000016"/>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hasCustomPrompt="1"/>
          </p:nvPr>
        </p:nvSpPr>
        <p:spPr>
          <a:xfrm>
            <a:off x="912000" y="1822312"/>
            <a:ext cx="4800000" cy="383645"/>
          </a:xfrm>
        </p:spPr>
        <p:txBody>
          <a:bodyPr anchor="ctr" anchorCtr="0"/>
          <a:lstStyle>
            <a:lvl1pPr>
              <a:defRPr sz="1599" b="1" baseline="0"/>
            </a:lvl1pPr>
          </a:lstStyle>
          <a:p>
            <a:pPr lvl="0"/>
            <a:r>
              <a:rPr lang="en-US" dirty="0"/>
              <a:t>Day Month Year</a:t>
            </a:r>
            <a:endParaRPr lang="en-AU" dirty="0"/>
          </a:p>
        </p:txBody>
      </p:sp>
    </p:spTree>
    <p:extLst>
      <p:ext uri="{BB962C8B-B14F-4D97-AF65-F5344CB8AC3E}">
        <p14:creationId xmlns:p14="http://schemas.microsoft.com/office/powerpoint/2010/main" val="3261481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Slide Number Placeholder 5"/>
          <p:cNvSpPr txBox="1">
            <a:spLocks/>
          </p:cNvSpPr>
          <p:nvPr userDrawn="1"/>
        </p:nvSpPr>
        <p:spPr>
          <a:xfrm>
            <a:off x="9096997" y="6511807"/>
            <a:ext cx="2743200" cy="20966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Trebuchet M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E3743-1AF2-0847-B3A2-E4CA566DB742}" type="slidenum">
              <a:rPr lang="en-US" sz="900" smtClean="0">
                <a:solidFill>
                  <a:srgbClr val="000000"/>
                </a:solidFill>
              </a:rPr>
              <a:pPr/>
              <a:t>‹#›</a:t>
            </a:fld>
            <a:endParaRPr lang="en-US" sz="900" dirty="0">
              <a:solidFill>
                <a:srgbClr val="000000"/>
              </a:solidFill>
            </a:endParaRPr>
          </a:p>
        </p:txBody>
      </p:sp>
      <p:sp>
        <p:nvSpPr>
          <p:cNvPr id="9" name="Title 1"/>
          <p:cNvSpPr>
            <a:spLocks noGrp="1"/>
          </p:cNvSpPr>
          <p:nvPr>
            <p:ph type="title" hasCustomPrompt="1"/>
          </p:nvPr>
        </p:nvSpPr>
        <p:spPr>
          <a:xfrm>
            <a:off x="741949" y="351922"/>
            <a:ext cx="10599820" cy="786062"/>
          </a:xfrm>
        </p:spPr>
        <p:txBody>
          <a:bodyPr anchor="ctr">
            <a:noAutofit/>
          </a:bodyPr>
          <a:lstStyle>
            <a:lvl1pPr>
              <a:defRPr sz="2100" baseline="0">
                <a:solidFill>
                  <a:srgbClr val="45B2DB"/>
                </a:solidFill>
              </a:defRPr>
            </a:lvl1pPr>
          </a:lstStyle>
          <a:p>
            <a:r>
              <a:rPr lang="en-AU" dirty="0"/>
              <a:t>Page Heading – Trebuchet 28pt, MCRI Blue</a:t>
            </a:r>
            <a:br>
              <a:rPr lang="en-AU" dirty="0"/>
            </a:br>
            <a:r>
              <a:rPr lang="en-AU" dirty="0"/>
              <a:t>Allow for maximum two lines</a:t>
            </a:r>
            <a:endParaRPr lang="en-US" dirty="0"/>
          </a:p>
        </p:txBody>
      </p:sp>
      <p:cxnSp>
        <p:nvCxnSpPr>
          <p:cNvPr id="12" name="Straight Connector 11"/>
          <p:cNvCxnSpPr/>
          <p:nvPr userDrawn="1"/>
        </p:nvCxnSpPr>
        <p:spPr>
          <a:xfrm>
            <a:off x="838200" y="1273338"/>
            <a:ext cx="10503568" cy="0"/>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838200" y="6375449"/>
            <a:ext cx="10503568" cy="1288"/>
          </a:xfrm>
          <a:prstGeom prst="line">
            <a:avLst/>
          </a:prstGeom>
          <a:ln w="9525" cmpd="sng">
            <a:solidFill>
              <a:srgbClr val="45B2DB"/>
            </a:solidFill>
          </a:ln>
        </p:spPr>
        <p:style>
          <a:lnRef idx="2">
            <a:schemeClr val="accent1"/>
          </a:lnRef>
          <a:fillRef idx="0">
            <a:schemeClr val="accent1"/>
          </a:fillRef>
          <a:effectRef idx="1">
            <a:schemeClr val="accent1"/>
          </a:effectRef>
          <a:fontRef idx="minor">
            <a:schemeClr val="tx1"/>
          </a:fontRef>
        </p:style>
      </p:cxnSp>
      <p:sp>
        <p:nvSpPr>
          <p:cNvPr id="15" name="Text Placeholder 5"/>
          <p:cNvSpPr>
            <a:spLocks noGrp="1"/>
          </p:cNvSpPr>
          <p:nvPr>
            <p:ph type="body" sz="quarter" idx="16" hasCustomPrompt="1"/>
          </p:nvPr>
        </p:nvSpPr>
        <p:spPr>
          <a:xfrm>
            <a:off x="723900" y="6452652"/>
            <a:ext cx="10617200" cy="281508"/>
          </a:xfrm>
        </p:spPr>
        <p:txBody>
          <a:bodyPr>
            <a:noAutofit/>
          </a:bodyPr>
          <a:lstStyle>
            <a:lvl1pPr>
              <a:defRPr sz="900" baseline="0">
                <a:solidFill>
                  <a:schemeClr val="tx1">
                    <a:lumMod val="50000"/>
                  </a:schemeClr>
                </a:solidFill>
              </a:defRPr>
            </a:lvl1pPr>
          </a:lstStyle>
          <a:p>
            <a:pPr lvl="0"/>
            <a:r>
              <a:rPr lang="en-AU" dirty="0"/>
              <a:t>Citation, reference, notes – Trebuchet 12pt, Black</a:t>
            </a:r>
            <a:endParaRPr lang="en-US" dirty="0"/>
          </a:p>
        </p:txBody>
      </p:sp>
    </p:spTree>
    <p:extLst>
      <p:ext uri="{BB962C8B-B14F-4D97-AF65-F5344CB8AC3E}">
        <p14:creationId xmlns:p14="http://schemas.microsoft.com/office/powerpoint/2010/main" val="535349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F8267F-5C00-5B46-B75F-9085C77209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305098"/>
            <a:ext cx="12192000" cy="5552902"/>
          </a:xfrm>
          <a:prstGeom prst="rect">
            <a:avLst/>
          </a:prstGeom>
        </p:spPr>
      </p:pic>
      <p:sp>
        <p:nvSpPr>
          <p:cNvPr id="12" name="Text Placeholder 5"/>
          <p:cNvSpPr>
            <a:spLocks noGrp="1"/>
          </p:cNvSpPr>
          <p:nvPr>
            <p:ph type="body" sz="quarter" idx="10" hasCustomPrompt="1"/>
          </p:nvPr>
        </p:nvSpPr>
        <p:spPr>
          <a:xfrm>
            <a:off x="735598" y="1715265"/>
            <a:ext cx="7813128" cy="1022241"/>
          </a:xfrm>
        </p:spPr>
        <p:txBody>
          <a:bodyPr>
            <a:noAutofit/>
          </a:bodyPr>
          <a:lstStyle>
            <a:lvl1pPr>
              <a:defRPr sz="3500" baseline="0">
                <a:solidFill>
                  <a:schemeClr val="bg1"/>
                </a:solidFill>
              </a:defRPr>
            </a:lvl1pPr>
          </a:lstStyle>
          <a:p>
            <a:pPr lvl="0"/>
            <a:r>
              <a:rPr lang="en-US"/>
              <a:t>Divider Heading - </a:t>
            </a:r>
            <a:r>
              <a:rPr lang="en-AU"/>
              <a:t>Trebuchet 35pt, allow for maximum 2 lines</a:t>
            </a:r>
            <a:endParaRPr lang="en-US"/>
          </a:p>
        </p:txBody>
      </p:sp>
      <p:sp>
        <p:nvSpPr>
          <p:cNvPr id="13" name="Text Placeholder 5"/>
          <p:cNvSpPr>
            <a:spLocks noGrp="1"/>
          </p:cNvSpPr>
          <p:nvPr>
            <p:ph type="body" sz="quarter" idx="15" hasCustomPrompt="1"/>
          </p:nvPr>
        </p:nvSpPr>
        <p:spPr>
          <a:xfrm>
            <a:off x="735013" y="2769590"/>
            <a:ext cx="7316788" cy="816407"/>
          </a:xfrm>
        </p:spPr>
        <p:txBody>
          <a:bodyPr>
            <a:noAutofit/>
          </a:bodyPr>
          <a:lstStyle>
            <a:lvl1pPr>
              <a:defRPr sz="2500" baseline="0">
                <a:solidFill>
                  <a:schemeClr val="bg1"/>
                </a:solidFill>
              </a:defRPr>
            </a:lvl1pPr>
          </a:lstStyle>
          <a:p>
            <a:pPr lvl="0"/>
            <a:r>
              <a:rPr lang="en-US"/>
              <a:t>Divider Sub Heading - </a:t>
            </a:r>
            <a:r>
              <a:rPr lang="en-AU"/>
              <a:t>Trebuchet 25pt, MCRI White, allow for maximum 2 lines</a:t>
            </a:r>
            <a:endParaRPr lang="en-US"/>
          </a:p>
        </p:txBody>
      </p:sp>
      <p:pic>
        <p:nvPicPr>
          <p:cNvPr id="8" name="Picture 7">
            <a:extLst>
              <a:ext uri="{FF2B5EF4-FFF2-40B4-BE49-F238E27FC236}">
                <a16:creationId xmlns:a16="http://schemas.microsoft.com/office/drawing/2014/main" id="{D7E61FE6-2AE0-E441-884E-B44F52720A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45722" y="280837"/>
            <a:ext cx="1711012" cy="911605"/>
          </a:xfrm>
          <a:prstGeom prst="rect">
            <a:avLst/>
          </a:prstGeom>
        </p:spPr>
      </p:pic>
    </p:spTree>
    <p:extLst>
      <p:ext uri="{BB962C8B-B14F-4D97-AF65-F5344CB8AC3E}">
        <p14:creationId xmlns:p14="http://schemas.microsoft.com/office/powerpoint/2010/main" val="2975652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about:blank"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xml"/><Relationship Id="rId1" Type="http://schemas.openxmlformats.org/officeDocument/2006/relationships/slideLayout" Target="../slideLayouts/slideLayout20.xml"/><Relationship Id="rId4" Type="http://schemas.openxmlformats.org/officeDocument/2006/relationships/image" Target="about:blan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3.xml"/><Relationship Id="rId1" Type="http://schemas.openxmlformats.org/officeDocument/2006/relationships/slideLayout" Target="../slideLayouts/slideLayout21.xml"/><Relationship Id="rId4" Type="http://schemas.openxmlformats.org/officeDocument/2006/relationships/image" Target="about:blan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about:blank" TargetMode="External"/><Relationship Id="rId5" Type="http://schemas.openxmlformats.org/officeDocument/2006/relationships/image" Target="../media/image10.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25.xml"/><Relationship Id="rId4" Type="http://schemas.openxmlformats.org/officeDocument/2006/relationships/image" Target="file://localhost/Users/ercstaff/Desktop/WIP/141141%20DULLARD%20Powerpoint%20templates/Images/HR/RCH_Powerpoint-WS_3.jpg" TargetMode="Externa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theme" Target="../theme/theme6.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8" Type="http://schemas.openxmlformats.org/officeDocument/2006/relationships/slideLayout" Target="../slideLayouts/slideLayout33.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1" Type="http://schemas.openxmlformats.org/officeDocument/2006/relationships/slideLayout" Target="../slideLayouts/slideLayout26.xml"/><Relationship Id="rId6"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file://localhost/Users/ercstaff/Desktop/WIP/141141%20DULLARD%20Powerpoint%20templates/Images/HR/RCH_Powerpoint-WS_2.jpg" TargetMode="Externa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1.jpeg"/><Relationship Id="rId5" Type="http://schemas.openxmlformats.org/officeDocument/2006/relationships/theme" Target="../theme/theme7.xml"/><Relationship Id="rId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RCH_Powerpoint-WS_2.jpg" descr="/Users/ercstaff/Desktop/WIP/141141 DULLARD Powerpoint templates/Images/HR/RCH_Powerpoint-WS_2.jpg"/>
          <p:cNvPicPr>
            <a:picLocks noChangeAspect="1"/>
          </p:cNvPicPr>
          <p:nvPr userDrawn="1"/>
        </p:nvPicPr>
        <p:blipFill>
          <a:blip r:embed="rId21" r:link="rId2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92190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82" r:id="rId4"/>
    <p:sldLayoutId id="2147483746" r:id="rId5"/>
    <p:sldLayoutId id="2147483748" r:id="rId6"/>
    <p:sldLayoutId id="2147483749" r:id="rId7"/>
    <p:sldLayoutId id="2147483751" r:id="rId8"/>
    <p:sldLayoutId id="2147483756" r:id="rId9"/>
    <p:sldLayoutId id="2147483758" r:id="rId10"/>
    <p:sldLayoutId id="2147483759" r:id="rId11"/>
    <p:sldLayoutId id="2147483760" r:id="rId12"/>
    <p:sldLayoutId id="2147483766" r:id="rId13"/>
    <p:sldLayoutId id="2147483767" r:id="rId14"/>
    <p:sldLayoutId id="2147483768" r:id="rId15"/>
    <p:sldLayoutId id="2147483769" r:id="rId16"/>
    <p:sldLayoutId id="2147483770" r:id="rId17"/>
    <p:sldLayoutId id="2147483771" r:id="rId18"/>
    <p:sldLayoutId id="2147483772" r:id="rId19"/>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RCH_Powerpoint-WS_3.jpg" descr="/Users/ercstaff/Desktop/WIP/141141 DULLARD Powerpoint templates/Images/HR/RCH_Powerpoint-WS_3.jpg"/>
          <p:cNvPicPr>
            <a:picLocks noChangeAspect="1"/>
          </p:cNvPicPr>
          <p:nvPr userDrawn="1"/>
        </p:nvPicPr>
        <p:blipFill>
          <a:blip r:embed="rId3" r:link="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715692"/>
      </p:ext>
    </p:extLst>
  </p:cSld>
  <p:clrMap bg1="lt1" tx1="dk1" bg2="lt2" tx2="dk2" accent1="accent1" accent2="accent2" accent3="accent3" accent4="accent4" accent5="accent5" accent6="accent6" hlink="hlink" folHlink="folHlink"/>
  <p:sldLayoutIdLst>
    <p:sldLayoutId id="2147483670" r:id="rId1"/>
  </p:sldLayoutIdLst>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RCH_Powerpoint-WS_6.jpg" descr="/Users/ercstaff/Desktop/WIP/141141 DULLARD Powerpoint templates/Images/HR/RCH_Powerpoint-WS_6.jpg"/>
          <p:cNvPicPr>
            <a:picLocks noChangeAspect="1"/>
          </p:cNvPicPr>
          <p:nvPr userDrawn="1"/>
        </p:nvPicPr>
        <p:blipFill>
          <a:blip r:embed="rId3" r:link="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4444287"/>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RCH_Powerpoint-WS_5.jpg" descr="/Users/ercstaff/Desktop/WIP/141141 DULLARD Powerpoint templates/Images/HR/RCH_Powerpoint-WS_5.jpg"/>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414758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RCH_Powerpoint-WS_3.jpg" descr="/Users/ercstaff/Desktop/WIP/141141 DULLARD Powerpoint templates/Images/HR/RCH_Powerpoint-WS_3.jpg"/>
          <p:cNvPicPr>
            <a:picLocks noChangeAspect="1"/>
          </p:cNvPicPr>
          <p:nvPr userDrawn="1"/>
        </p:nvPicPr>
        <p:blipFill>
          <a:blip r:embed="rId3" r:link="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5604151"/>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 – Trebuchet, 28pt, MCRI Blue</a:t>
            </a:r>
          </a:p>
          <a:p>
            <a:pPr lvl="1"/>
            <a:r>
              <a:rPr lang="en-US" dirty="0"/>
              <a:t>Second level – Trebuchet, 25pt, Black</a:t>
            </a:r>
          </a:p>
          <a:p>
            <a:pPr marL="685800" marR="0" lvl="2"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Third level – Trebuchet, 18pt, Black</a:t>
            </a:r>
          </a:p>
          <a:p>
            <a:pPr marL="214313" lvl="3" indent="-214313">
              <a:buFont typeface="Wingdings" panose="05000000000000000000" pitchFamily="2" charset="2"/>
              <a:buChar char="§"/>
            </a:pPr>
            <a:r>
              <a:rPr lang="en-US" dirty="0"/>
              <a:t>Fourth level – Trebuchet, 18pt, Black</a:t>
            </a:r>
          </a:p>
          <a:p>
            <a:pPr marL="687515" lvl="4" indent="-214313">
              <a:buFont typeface="Wingdings" panose="05000000000000000000" pitchFamily="2" charset="2"/>
              <a:buChar char="§"/>
            </a:pPr>
            <a:r>
              <a:rPr lang="en-US" dirty="0"/>
              <a:t>Fifth level – Trebuchet, 16pt, Black </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latin typeface="Trebuchet MS"/>
              </a:defRPr>
            </a:lvl1pPr>
          </a:lstStyle>
          <a:p>
            <a:fld id="{98562DB6-D5EB-E744-B3B9-173566BBE320}" type="datetimeFigureOut">
              <a:rPr lang="en-US" smtClean="0"/>
              <a:pPr/>
              <a:t>4/3/2024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latin typeface="Trebuchet MS"/>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latin typeface="Trebuchet MS"/>
              </a:defRPr>
            </a:lvl1pPr>
          </a:lstStyle>
          <a:p>
            <a:fld id="{2A6E3743-1AF2-0847-B3A2-E4CA566DB742}" type="slidenum">
              <a:rPr lang="en-US" smtClean="0"/>
              <a:pPr/>
              <a:t>‹#›</a:t>
            </a:fld>
            <a:endParaRPr lang="en-US" dirty="0"/>
          </a:p>
        </p:txBody>
      </p:sp>
    </p:spTree>
    <p:extLst>
      <p:ext uri="{BB962C8B-B14F-4D97-AF65-F5344CB8AC3E}">
        <p14:creationId xmlns:p14="http://schemas.microsoft.com/office/powerpoint/2010/main" val="51706781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 id="2147483730" r:id="rId43"/>
    <p:sldLayoutId id="2147483732" r:id="rId44"/>
    <p:sldLayoutId id="2147483733" r:id="rId45"/>
    <p:sldLayoutId id="2147483734" r:id="rId46"/>
    <p:sldLayoutId id="2147483735" r:id="rId47"/>
    <p:sldLayoutId id="2147483745" r:id="rId48"/>
  </p:sldLayoutIdLst>
  <p:txStyles>
    <p:titleStyle>
      <a:lvl1pPr algn="l" defTabSz="685800" rtl="0" eaLnBrk="1" latinLnBrk="0" hangingPunct="1">
        <a:lnSpc>
          <a:spcPct val="90000"/>
        </a:lnSpc>
        <a:spcBef>
          <a:spcPct val="0"/>
        </a:spcBef>
        <a:buNone/>
        <a:defRPr sz="3000" kern="1200">
          <a:solidFill>
            <a:srgbClr val="56585A"/>
          </a:solidFill>
          <a:latin typeface="Trebuchet MS"/>
          <a:ea typeface="+mj-ea"/>
          <a:cs typeface="Trebuchet MS"/>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baseline="0">
          <a:solidFill>
            <a:srgbClr val="45B2DB"/>
          </a:solidFill>
          <a:latin typeface="Trebuchet MS"/>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875" kern="1200" baseline="0">
          <a:solidFill>
            <a:schemeClr val="tx1">
              <a:lumMod val="50000"/>
            </a:schemeClr>
          </a:solidFill>
          <a:latin typeface="+mj-lt"/>
          <a:ea typeface="+mn-ea"/>
          <a:cs typeface="+mn-cs"/>
        </a:defRPr>
      </a:lvl2pPr>
      <a:lvl3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350" kern="1200">
          <a:solidFill>
            <a:schemeClr val="tx1">
              <a:lumMod val="50000"/>
            </a:schemeClr>
          </a:solidFill>
          <a:latin typeface="+mj-lt"/>
          <a:ea typeface="+mn-ea"/>
          <a:cs typeface="+mn-cs"/>
        </a:defRPr>
      </a:lvl3pPr>
      <a:lvl4pPr marL="214313" marR="0" indent="-214313" algn="l" defTabSz="685800" rtl="0" eaLnBrk="1" fontAlgn="auto" latinLnBrk="0" hangingPunct="1">
        <a:lnSpc>
          <a:spcPct val="100000"/>
        </a:lnSpc>
        <a:spcBef>
          <a:spcPts val="375"/>
        </a:spcBef>
        <a:spcAft>
          <a:spcPts val="0"/>
        </a:spcAft>
        <a:buClr>
          <a:srgbClr val="45B2DB"/>
        </a:buClr>
        <a:buSzTx/>
        <a:buFont typeface="Wingdings" panose="05000000000000000000" pitchFamily="2" charset="2"/>
        <a:buChar char="§"/>
        <a:tabLst/>
        <a:defRPr sz="1350" kern="1200" baseline="0">
          <a:solidFill>
            <a:schemeClr val="tx1">
              <a:lumMod val="50000"/>
            </a:schemeClr>
          </a:solidFill>
          <a:latin typeface="Trebuchet MS"/>
          <a:ea typeface="+mn-ea"/>
          <a:cs typeface="+mn-cs"/>
        </a:defRPr>
      </a:lvl4pPr>
      <a:lvl5pPr marL="687515" marR="0" indent="-214313" algn="l" defTabSz="685800" rtl="0" eaLnBrk="1" fontAlgn="auto" latinLnBrk="0" hangingPunct="1">
        <a:lnSpc>
          <a:spcPct val="100000"/>
        </a:lnSpc>
        <a:spcBef>
          <a:spcPts val="750"/>
        </a:spcBef>
        <a:spcAft>
          <a:spcPts val="0"/>
        </a:spcAft>
        <a:buClr>
          <a:srgbClr val="45B2DB"/>
        </a:buClr>
        <a:buSzTx/>
        <a:buFont typeface="Wingdings" panose="05000000000000000000" pitchFamily="2" charset="2"/>
        <a:buChar char="§"/>
        <a:tabLst/>
        <a:defRPr sz="1200" kern="1200" baseline="0">
          <a:solidFill>
            <a:schemeClr val="tx1">
              <a:lumMod val="50000"/>
            </a:schemeClr>
          </a:solidFill>
          <a:latin typeface="Trebuchet MS"/>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RCH_Powerpoint-WS_2.jpg" descr="/Users/ercstaff/Desktop/WIP/141141 DULLARD Powerpoint templates/Images/HR/RCH_Powerpoint-WS_2.jpg"/>
          <p:cNvPicPr>
            <a:picLocks noChangeAspect="1"/>
          </p:cNvPicPr>
          <p:nvPr userDrawn="1"/>
        </p:nvPicPr>
        <p:blipFill>
          <a:blip r:embed="rId6" r:link="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977276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5.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matterworks.com.au/" TargetMode="External"/><Relationship Id="rId2" Type="http://schemas.openxmlformats.org/officeDocument/2006/relationships/hyperlink" Target="http://www.sleepwithkip/"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jpe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jpeg"/><Relationship Id="rId17" Type="http://schemas.openxmlformats.org/officeDocument/2006/relationships/image" Target="../media/image68.png"/><Relationship Id="rId2" Type="http://schemas.openxmlformats.org/officeDocument/2006/relationships/notesSlide" Target="../notesSlides/notesSlide13.xml"/><Relationship Id="rId16" Type="http://schemas.openxmlformats.org/officeDocument/2006/relationships/image" Target="../media/image67.png"/><Relationship Id="rId1" Type="http://schemas.openxmlformats.org/officeDocument/2006/relationships/slideLayout" Target="../slideLayouts/slideLayout16.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jpeg"/></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8" Type="http://schemas.openxmlformats.org/officeDocument/2006/relationships/hyperlink" Target="https://youtu.be/aPnAYmSPG0s" TargetMode="External"/><Relationship Id="rId3" Type="http://schemas.openxmlformats.org/officeDocument/2006/relationships/image" Target="../media/image79.png"/><Relationship Id="rId7" Type="http://schemas.openxmlformats.org/officeDocument/2006/relationships/hyperlink" Target="https://youtu.be/wio5hGFObhc"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hyperlink" Target="https://youtu.be/_N0coab-Ccc" TargetMode="Externa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2.png"/><Relationship Id="rId7"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s://www.educationperfect.com/" TargetMode="External"/><Relationship Id="rId5" Type="http://schemas.openxmlformats.org/officeDocument/2006/relationships/hyperlink" Target="https://www.mcri.edu.au/" TargetMode="External"/><Relationship Id="rId4" Type="http://schemas.openxmlformats.org/officeDocument/2006/relationships/image" Target="../media/image83.png"/><Relationship Id="rId9" Type="http://schemas.openxmlformats.org/officeDocument/2006/relationships/hyperlink" Target="https://raisingchildren.net.au/"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wio5hGFObhc" TargetMode="External"/><Relationship Id="rId7" Type="http://schemas.openxmlformats.org/officeDocument/2006/relationships/image" Target="../media/image86.jp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www.youtube.com/watch?v=ICE7Hl0wVs8" TargetMode="External"/><Relationship Id="rId5" Type="http://schemas.openxmlformats.org/officeDocument/2006/relationships/hyperlink" Target="https://www.matterworks.com.au/decode" TargetMode="External"/><Relationship Id="rId4" Type="http://schemas.openxmlformats.org/officeDocument/2006/relationships/image" Target="../media/image85.jpg"/></Relationships>
</file>

<file path=ppt/slides/_rels/slide4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png"/><Relationship Id="rId7" Type="http://schemas.openxmlformats.org/officeDocument/2006/relationships/image" Target="../media/image89.gif"/><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hyperlink" Target="https://www.educationperfect.com/"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94.jpg"/><Relationship Id="rId13" Type="http://schemas.openxmlformats.org/officeDocument/2006/relationships/image" Target="../media/image96.jpg"/><Relationship Id="rId18" Type="http://schemas.openxmlformats.org/officeDocument/2006/relationships/image" Target="../media/image99.jpg"/><Relationship Id="rId3" Type="http://schemas.openxmlformats.org/officeDocument/2006/relationships/hyperlink" Target="https://www.instagram.com/reel/CdoyVU5gVu7/?utm_source=ig_web_copy_link" TargetMode="External"/><Relationship Id="rId21" Type="http://schemas.openxmlformats.org/officeDocument/2006/relationships/image" Target="../media/image100.png"/><Relationship Id="rId7" Type="http://schemas.openxmlformats.org/officeDocument/2006/relationships/image" Target="../media/image93.jpg"/><Relationship Id="rId12" Type="http://schemas.openxmlformats.org/officeDocument/2006/relationships/hyperlink" Target="https://www.tiktok.com/@liily.gracee/video/7096790564175154433?is_copy_url=1&amp;is_from_webapp=v1&amp;lang=en" TargetMode="External"/><Relationship Id="rId17" Type="http://schemas.openxmlformats.org/officeDocument/2006/relationships/image" Target="../media/image98.jpg"/><Relationship Id="rId2" Type="http://schemas.openxmlformats.org/officeDocument/2006/relationships/notesSlide" Target="../notesSlides/notesSlide19.xml"/><Relationship Id="rId16" Type="http://schemas.openxmlformats.org/officeDocument/2006/relationships/hyperlink" Target="https://www.tiktok.com/@alexrbsn/video/6925635699693686017?is_copy_url=1&amp;is_from_webapp=v1" TargetMode="External"/><Relationship Id="rId20" Type="http://schemas.openxmlformats.org/officeDocument/2006/relationships/hyperlink" Target="https://www.tiktok.com/@jasminetxo?lang=en" TargetMode="External"/><Relationship Id="rId1" Type="http://schemas.openxmlformats.org/officeDocument/2006/relationships/slideLayout" Target="../slideLayouts/slideLayout14.xml"/><Relationship Id="rId6" Type="http://schemas.openxmlformats.org/officeDocument/2006/relationships/image" Target="../media/image92.jpg"/><Relationship Id="rId11" Type="http://schemas.openxmlformats.org/officeDocument/2006/relationships/image" Target="../media/image95.jpg"/><Relationship Id="rId5" Type="http://schemas.openxmlformats.org/officeDocument/2006/relationships/hyperlink" Target="https://www.youtube.com/watch?v=oNqLnm95Kys" TargetMode="External"/><Relationship Id="rId15" Type="http://schemas.openxmlformats.org/officeDocument/2006/relationships/image" Target="../media/image97.jpg"/><Relationship Id="rId10" Type="http://schemas.openxmlformats.org/officeDocument/2006/relationships/hyperlink" Target="https://www.tiktok.com/@notjustaya/video/7085441320193428738?is_copy_url=1&amp;is_from_webapp=v1&amp;lang=en" TargetMode="External"/><Relationship Id="rId19" Type="http://schemas.openxmlformats.org/officeDocument/2006/relationships/hyperlink" Target="https://www.tiktok.com/@win_wolf/video/7085635941838146818?is_copy_url=1&amp;is_from_webapp=v1&amp;lang=en" TargetMode="External"/><Relationship Id="rId4" Type="http://schemas.openxmlformats.org/officeDocument/2006/relationships/image" Target="../media/image91.jpg"/><Relationship Id="rId9" Type="http://schemas.openxmlformats.org/officeDocument/2006/relationships/hyperlink" Target="https://www.instagram.com/_xaviermunford/?hl=en" TargetMode="External"/><Relationship Id="rId14" Type="http://schemas.openxmlformats.org/officeDocument/2006/relationships/hyperlink" Target="https://www.tiktok.com/@xoxo.baldgirl/video/7031848406108687617?is_copy_url=1&amp;is_from_webapp=v1&amp;lang=en" TargetMode="External"/><Relationship Id="rId22" Type="http://schemas.openxmlformats.org/officeDocument/2006/relationships/image" Target="../media/image10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www.berr.gov.uk/"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s://www.mcri.edu.au/research/researcher-training-resources/research-process-resources/development"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machaustralia.org/resource/implementation/" TargetMode="External"/><Relationship Id="rId4" Type="http://schemas.openxmlformats.org/officeDocument/2006/relationships/hyperlink" Target="https://www.rch.org.au/uploadedFiles/Main/Content/ccch/images/MCRI%20CCCH%20Impact%20PlanningTemplate.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0B278-BB45-3542-1495-D853872B9B31}"/>
              </a:ext>
            </a:extLst>
          </p:cNvPr>
          <p:cNvSpPr>
            <a:spLocks noGrp="1"/>
          </p:cNvSpPr>
          <p:nvPr>
            <p:ph type="ctrTitle"/>
          </p:nvPr>
        </p:nvSpPr>
        <p:spPr>
          <a:xfrm>
            <a:off x="757992" y="2472999"/>
            <a:ext cx="8135351" cy="1114964"/>
          </a:xfrm>
        </p:spPr>
        <p:txBody>
          <a:bodyPr>
            <a:normAutofit fontScale="90000"/>
          </a:bodyPr>
          <a:lstStyle/>
          <a:p>
            <a:br>
              <a:rPr lang="en-US" sz="3600" dirty="0">
                <a:latin typeface="Open Sans Semibold"/>
                <a:cs typeface="Open Sans Semibold"/>
              </a:rPr>
            </a:br>
            <a:br>
              <a:rPr lang="en-US" sz="3600" dirty="0">
                <a:latin typeface="Open Sans Semibold"/>
                <a:cs typeface="Open Sans Semibold"/>
              </a:rPr>
            </a:br>
            <a:br>
              <a:rPr lang="en-US" sz="3600" dirty="0">
                <a:latin typeface="Open Sans Semibold"/>
                <a:cs typeface="Open Sans Semibold"/>
              </a:rPr>
            </a:br>
            <a:r>
              <a:rPr lang="en-GB" sz="3600" dirty="0">
                <a:latin typeface="Open Sans Semibold"/>
                <a:cs typeface="Open Sans Semibold"/>
              </a:rPr>
              <a:t>Research translation – the holy grail?</a:t>
            </a:r>
            <a:br>
              <a:rPr lang="en-US" sz="3600" i="1" dirty="0">
                <a:latin typeface="Open Sans Semibold"/>
                <a:cs typeface="Open Sans Semibold"/>
              </a:rPr>
            </a:br>
            <a:br>
              <a:rPr lang="en-US" sz="2800" dirty="0">
                <a:latin typeface="Open Sans Light"/>
                <a:cs typeface="Open Sans Light"/>
              </a:rPr>
            </a:br>
            <a:endParaRPr lang="en-AU" dirty="0"/>
          </a:p>
        </p:txBody>
      </p:sp>
      <p:sp>
        <p:nvSpPr>
          <p:cNvPr id="3" name="Subtitle 2"/>
          <p:cNvSpPr>
            <a:spLocks noGrp="1"/>
          </p:cNvSpPr>
          <p:nvPr>
            <p:ph type="subTitle" idx="1"/>
          </p:nvPr>
        </p:nvSpPr>
        <p:spPr>
          <a:xfrm>
            <a:off x="757992" y="3109013"/>
            <a:ext cx="4400417" cy="1662895"/>
          </a:xfrm>
        </p:spPr>
        <p:txBody>
          <a:bodyPr>
            <a:noAutofit/>
          </a:bodyPr>
          <a:lstStyle/>
          <a:p>
            <a:pPr>
              <a:spcAft>
                <a:spcPts val="1200"/>
              </a:spcAft>
            </a:pPr>
            <a:r>
              <a:rPr lang="en-AU" sz="1200" dirty="0">
                <a:solidFill>
                  <a:schemeClr val="tx1"/>
                </a:solidFill>
                <a:effectLst/>
                <a:latin typeface="Trebuchet MS" panose="020B0603020202020204" pitchFamily="34" charset="0"/>
                <a:ea typeface="Calibri" panose="020F0502020204030204" pitchFamily="34" charset="0"/>
              </a:rPr>
              <a:t>Professor Harriet Hiscock, paediatrician</a:t>
            </a:r>
          </a:p>
          <a:p>
            <a:pPr>
              <a:spcAft>
                <a:spcPts val="1200"/>
              </a:spcAft>
            </a:pPr>
            <a:r>
              <a:rPr lang="en-AU" sz="1200" dirty="0">
                <a:solidFill>
                  <a:schemeClr val="tx1"/>
                </a:solidFill>
                <a:effectLst/>
                <a:latin typeface="Trebuchet MS" panose="020B0603020202020204" pitchFamily="34" charset="0"/>
                <a:ea typeface="Calibri" panose="020F0502020204030204" pitchFamily="34" charset="0"/>
              </a:rPr>
              <a:t>Group Leader, Health Services and Economics, Centre for Community Child Health, Royal Children’s Hospital </a:t>
            </a:r>
            <a:endParaRPr lang="en-AU" sz="1200" dirty="0">
              <a:solidFill>
                <a:schemeClr val="tx1"/>
              </a:solidFill>
              <a:effectLst/>
              <a:latin typeface="Calibri" panose="020F0502020204030204" pitchFamily="34" charset="0"/>
              <a:ea typeface="Calibri" panose="020F0502020204030204" pitchFamily="34" charset="0"/>
            </a:endParaRPr>
          </a:p>
          <a:p>
            <a:r>
              <a:rPr lang="en-AU" sz="1200" dirty="0">
                <a:solidFill>
                  <a:schemeClr val="tx1"/>
                </a:solidFill>
                <a:effectLst/>
                <a:latin typeface="Trebuchet MS" panose="020B0603020202020204" pitchFamily="34" charset="0"/>
                <a:ea typeface="Calibri" panose="020F0502020204030204" pitchFamily="34" charset="0"/>
              </a:rPr>
              <a:t>Clinical Innovation &amp; Impact Consultant, Murdoch Children's Research Institute</a:t>
            </a:r>
            <a:br>
              <a:rPr lang="en-AU" sz="1200" dirty="0">
                <a:solidFill>
                  <a:schemeClr val="tx1"/>
                </a:solidFill>
                <a:effectLst/>
                <a:latin typeface="Trebuchet MS" panose="020B0603020202020204" pitchFamily="34" charset="0"/>
                <a:ea typeface="Calibri" panose="020F0502020204030204" pitchFamily="34" charset="0"/>
              </a:rPr>
            </a:br>
            <a:br>
              <a:rPr lang="en-AU" sz="1200" dirty="0">
                <a:solidFill>
                  <a:schemeClr val="tx1"/>
                </a:solidFill>
                <a:effectLst/>
                <a:latin typeface="Trebuchet MS" panose="020B0603020202020204" pitchFamily="34" charset="0"/>
                <a:ea typeface="Calibri" panose="020F0502020204030204" pitchFamily="34" charset="0"/>
              </a:rPr>
            </a:br>
            <a:r>
              <a:rPr lang="en-AU" sz="1200" dirty="0">
                <a:solidFill>
                  <a:schemeClr val="tx1"/>
                </a:solidFill>
                <a:effectLst/>
                <a:latin typeface="Trebuchet MS" panose="020B0603020202020204" pitchFamily="34" charset="0"/>
                <a:ea typeface="Calibri" panose="020F0502020204030204" pitchFamily="34" charset="0"/>
              </a:rPr>
              <a:t>Professorial Fellow, Department of Paediatrics, </a:t>
            </a:r>
          </a:p>
          <a:p>
            <a:r>
              <a:rPr lang="en-AU" sz="1200" dirty="0">
                <a:solidFill>
                  <a:schemeClr val="tx1"/>
                </a:solidFill>
                <a:effectLst/>
                <a:latin typeface="Trebuchet MS" panose="020B0603020202020204" pitchFamily="34" charset="0"/>
                <a:ea typeface="Calibri" panose="020F0502020204030204" pitchFamily="34" charset="0"/>
              </a:rPr>
              <a:t>The University of Melbourne</a:t>
            </a:r>
            <a:endParaRPr lang="en-AU" sz="1200" dirty="0">
              <a:solidFill>
                <a:schemeClr val="tx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92067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02371" y="1397559"/>
            <a:ext cx="8345870" cy="550863"/>
          </a:xfrm>
          <a:prstGeom prst="rect">
            <a:avLst/>
          </a:prstGeom>
        </p:spPr>
        <p:txBody>
          <a:bodyPr lIns="0" tIns="0" rIns="0" bIns="0"/>
          <a:lstStyle>
            <a:lvl1pPr algn="l" defTabSz="457200" rtl="0" eaLnBrk="1" latinLnBrk="0" hangingPunct="1">
              <a:spcBef>
                <a:spcPct val="0"/>
              </a:spcBef>
              <a:buNone/>
              <a:defRPr sz="2600" b="1" kern="1200">
                <a:solidFill>
                  <a:srgbClr val="0A9ABC"/>
                </a:solidFill>
                <a:latin typeface="Open Sans"/>
                <a:ea typeface="+mj-ea"/>
                <a:cs typeface="Open Sans"/>
              </a:defRPr>
            </a:lvl1pPr>
          </a:lstStyle>
          <a:p>
            <a:pPr defTabSz="342900">
              <a:defRPr/>
            </a:pPr>
            <a:r>
              <a:rPr lang="en-US" dirty="0"/>
              <a:t>REDISTRIBUTION MODEL OF CARE</a:t>
            </a:r>
          </a:p>
        </p:txBody>
      </p:sp>
      <p:grpSp>
        <p:nvGrpSpPr>
          <p:cNvPr id="38" name="Group 37"/>
          <p:cNvGrpSpPr/>
          <p:nvPr/>
        </p:nvGrpSpPr>
        <p:grpSpPr>
          <a:xfrm>
            <a:off x="2437090" y="2330804"/>
            <a:ext cx="7441760" cy="3699554"/>
            <a:chOff x="534193" y="1228433"/>
            <a:chExt cx="8075613" cy="4186857"/>
          </a:xfrm>
        </p:grpSpPr>
        <p:grpSp>
          <p:nvGrpSpPr>
            <p:cNvPr id="18" name="Group 17"/>
            <p:cNvGrpSpPr>
              <a:grpSpLocks/>
            </p:cNvGrpSpPr>
            <p:nvPr/>
          </p:nvGrpSpPr>
          <p:grpSpPr bwMode="auto">
            <a:xfrm>
              <a:off x="5207000" y="1228433"/>
              <a:ext cx="3048000" cy="3048000"/>
              <a:chOff x="3504" y="1052"/>
              <a:chExt cx="1920" cy="1920"/>
            </a:xfrm>
          </p:grpSpPr>
          <p:grpSp>
            <p:nvGrpSpPr>
              <p:cNvPr id="19" name="Group 18"/>
              <p:cNvGrpSpPr>
                <a:grpSpLocks/>
              </p:cNvGrpSpPr>
              <p:nvPr/>
            </p:nvGrpSpPr>
            <p:grpSpPr bwMode="auto">
              <a:xfrm>
                <a:off x="3504" y="1344"/>
                <a:ext cx="1920" cy="1584"/>
                <a:chOff x="3504" y="1536"/>
                <a:chExt cx="1632" cy="1344"/>
              </a:xfrm>
            </p:grpSpPr>
            <p:sp>
              <p:nvSpPr>
                <p:cNvPr id="21" name="AutoShape 4"/>
                <p:cNvSpPr>
                  <a:spLocks noChangeArrowheads="1"/>
                </p:cNvSpPr>
                <p:nvPr/>
              </p:nvSpPr>
              <p:spPr bwMode="auto">
                <a:xfrm>
                  <a:off x="3504" y="1536"/>
                  <a:ext cx="1632" cy="1344"/>
                </a:xfrm>
                <a:prstGeom prst="triangle">
                  <a:avLst>
                    <a:gd name="adj" fmla="val 50000"/>
                  </a:avLst>
                </a:prstGeom>
                <a:gradFill rotWithShape="0">
                  <a:gsLst>
                    <a:gs pos="49000">
                      <a:srgbClr val="3366FF">
                        <a:alpha val="58000"/>
                      </a:srgbClr>
                    </a:gs>
                    <a:gs pos="100000">
                      <a:srgbClr val="FFCC00"/>
                    </a:gs>
                  </a:gsLst>
                  <a:lin ang="5400000" scaled="1"/>
                </a:gradFill>
                <a:ln w="9525">
                  <a:solidFill>
                    <a:schemeClr val="tx1"/>
                  </a:solidFill>
                  <a:miter lim="800000"/>
                  <a:headEnd/>
                  <a:tailEnd/>
                </a:ln>
                <a:effectLst/>
              </p:spPr>
              <p:txBody>
                <a:bodyPr wrap="none" anchor="ct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algn="ctr" defTabSz="685800">
                    <a:defRPr/>
                  </a:pPr>
                  <a:endParaRPr lang="en-AU" sz="1800">
                    <a:solidFill>
                      <a:srgbClr val="2F4354"/>
                    </a:solidFill>
                    <a:latin typeface="Times New Roman" charset="0"/>
                  </a:endParaRPr>
                </a:p>
              </p:txBody>
            </p:sp>
            <p:sp>
              <p:nvSpPr>
                <p:cNvPr id="22" name="Line 5"/>
                <p:cNvSpPr>
                  <a:spLocks noChangeShapeType="1"/>
                </p:cNvSpPr>
                <p:nvPr/>
              </p:nvSpPr>
              <p:spPr bwMode="auto">
                <a:xfrm>
                  <a:off x="3776" y="2512"/>
                  <a:ext cx="10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defTabSz="685800">
                    <a:defRPr/>
                  </a:pPr>
                  <a:endParaRPr lang="en-AU">
                    <a:solidFill>
                      <a:srgbClr val="2F4354"/>
                    </a:solidFill>
                  </a:endParaRPr>
                </a:p>
              </p:txBody>
            </p:sp>
            <p:sp>
              <p:nvSpPr>
                <p:cNvPr id="23" name="Line 6"/>
                <p:cNvSpPr>
                  <a:spLocks noChangeShapeType="1"/>
                </p:cNvSpPr>
                <p:nvPr/>
              </p:nvSpPr>
              <p:spPr bwMode="auto">
                <a:xfrm>
                  <a:off x="3980" y="2174"/>
                  <a:ext cx="6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defTabSz="685800">
                    <a:defRPr/>
                  </a:pPr>
                  <a:endParaRPr lang="en-AU">
                    <a:solidFill>
                      <a:srgbClr val="2F4354"/>
                    </a:solidFill>
                  </a:endParaRPr>
                </a:p>
              </p:txBody>
            </p:sp>
            <p:sp>
              <p:nvSpPr>
                <p:cNvPr id="24" name="Rectangle 23"/>
                <p:cNvSpPr>
                  <a:spLocks noChangeArrowheads="1"/>
                </p:cNvSpPr>
                <p:nvPr/>
              </p:nvSpPr>
              <p:spPr bwMode="auto">
                <a:xfrm>
                  <a:off x="4056" y="2636"/>
                  <a:ext cx="539"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defTabSz="685800">
                    <a:defRPr/>
                  </a:pPr>
                  <a:r>
                    <a:rPr lang="en-US" altLang="en-US" sz="1800">
                      <a:solidFill>
                        <a:srgbClr val="2F4354"/>
                      </a:solidFill>
                    </a:rPr>
                    <a:t>Primary</a:t>
                  </a:r>
                  <a:endParaRPr lang="en-GB" altLang="en-US" sz="1800">
                    <a:solidFill>
                      <a:srgbClr val="2F4354"/>
                    </a:solidFill>
                  </a:endParaRPr>
                </a:p>
              </p:txBody>
            </p:sp>
            <p:sp>
              <p:nvSpPr>
                <p:cNvPr id="25" name="Rectangle 24"/>
                <p:cNvSpPr>
                  <a:spLocks noChangeArrowheads="1"/>
                </p:cNvSpPr>
                <p:nvPr/>
              </p:nvSpPr>
              <p:spPr bwMode="auto">
                <a:xfrm>
                  <a:off x="3984" y="2304"/>
                  <a:ext cx="67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defTabSz="685800">
                    <a:defRPr/>
                  </a:pPr>
                  <a:r>
                    <a:rPr lang="en-US" altLang="en-US" sz="1800" dirty="0">
                      <a:solidFill>
                        <a:srgbClr val="2F4354"/>
                      </a:solidFill>
                    </a:rPr>
                    <a:t>Secondary</a:t>
                  </a:r>
                  <a:endParaRPr lang="en-GB" altLang="en-US" sz="1800" dirty="0">
                    <a:solidFill>
                      <a:srgbClr val="2F4354"/>
                    </a:solidFill>
                  </a:endParaRPr>
                </a:p>
              </p:txBody>
            </p:sp>
            <p:sp>
              <p:nvSpPr>
                <p:cNvPr id="26" name="Rectangle 25"/>
                <p:cNvSpPr>
                  <a:spLocks noChangeArrowheads="1"/>
                </p:cNvSpPr>
                <p:nvPr/>
              </p:nvSpPr>
              <p:spPr bwMode="auto">
                <a:xfrm>
                  <a:off x="4056" y="1924"/>
                  <a:ext cx="53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defTabSz="685800">
                    <a:defRPr/>
                  </a:pPr>
                  <a:r>
                    <a:rPr lang="en-US" altLang="en-US" sz="1800">
                      <a:solidFill>
                        <a:srgbClr val="2F4354"/>
                      </a:solidFill>
                    </a:rPr>
                    <a:t>Tertiary</a:t>
                  </a:r>
                  <a:endParaRPr lang="en-GB" altLang="en-US" sz="1800">
                    <a:solidFill>
                      <a:srgbClr val="2F4354"/>
                    </a:solidFill>
                  </a:endParaRPr>
                </a:p>
              </p:txBody>
            </p:sp>
          </p:grpSp>
          <p:sp>
            <p:nvSpPr>
              <p:cNvPr id="20" name="Text Box 18"/>
              <p:cNvSpPr txBox="1">
                <a:spLocks noChangeArrowheads="1"/>
              </p:cNvSpPr>
              <p:nvPr/>
            </p:nvSpPr>
            <p:spPr bwMode="auto">
              <a:xfrm rot="18105209">
                <a:off x="2798" y="1812"/>
                <a:ext cx="1920" cy="400"/>
              </a:xfrm>
              <a:prstGeom prst="rect">
                <a:avLst/>
              </a:prstGeom>
              <a:gradFill rotWithShape="0">
                <a:gsLst>
                  <a:gs pos="0">
                    <a:srgbClr val="FFCC00"/>
                  </a:gs>
                  <a:gs pos="58000">
                    <a:srgbClr val="3366FF">
                      <a:alpha val="58000"/>
                    </a:srgbClr>
                  </a:gs>
                </a:gsLst>
                <a:lin ang="0" scaled="1"/>
              </a:gradFill>
              <a:ln w="9525">
                <a:noFill/>
                <a:miter lim="800000"/>
                <a:headEnd/>
                <a:tailEnd/>
              </a:ln>
              <a:effectLst/>
            </p:spPr>
            <p:txBody>
              <a:bodyPr>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defTabSz="685800">
                  <a:defRPr/>
                </a:pPr>
                <a:r>
                  <a:rPr lang="en-US" sz="1600" b="1" dirty="0">
                    <a:solidFill>
                      <a:srgbClr val="2F4354"/>
                    </a:solidFill>
                  </a:rPr>
                  <a:t>  GP/</a:t>
                </a:r>
                <a:r>
                  <a:rPr lang="en-US" sz="1600" b="1" dirty="0" err="1">
                    <a:solidFill>
                      <a:srgbClr val="2F4354"/>
                    </a:solidFill>
                  </a:rPr>
                  <a:t>Paediatricians</a:t>
                </a:r>
                <a:r>
                  <a:rPr lang="en-US" sz="1600" b="1" dirty="0">
                    <a:solidFill>
                      <a:srgbClr val="2F4354"/>
                    </a:solidFill>
                  </a:rPr>
                  <a:t>		      RCH </a:t>
                </a:r>
                <a:endParaRPr lang="en-GB" sz="1600" b="1" dirty="0">
                  <a:solidFill>
                    <a:srgbClr val="2F4354"/>
                  </a:solidFill>
                </a:endParaRPr>
              </a:p>
            </p:txBody>
          </p:sp>
        </p:grpSp>
        <p:grpSp>
          <p:nvGrpSpPr>
            <p:cNvPr id="27" name="Group 26"/>
            <p:cNvGrpSpPr>
              <a:grpSpLocks/>
            </p:cNvGrpSpPr>
            <p:nvPr/>
          </p:nvGrpSpPr>
          <p:grpSpPr bwMode="auto">
            <a:xfrm>
              <a:off x="534193" y="1354464"/>
              <a:ext cx="8075613" cy="4060826"/>
              <a:chOff x="240" y="1159"/>
              <a:chExt cx="5087" cy="2558"/>
            </a:xfrm>
          </p:grpSpPr>
          <p:grpSp>
            <p:nvGrpSpPr>
              <p:cNvPr id="28" name="Group 27"/>
              <p:cNvGrpSpPr>
                <a:grpSpLocks/>
              </p:cNvGrpSpPr>
              <p:nvPr/>
            </p:nvGrpSpPr>
            <p:grpSpPr bwMode="auto">
              <a:xfrm>
                <a:off x="576" y="1159"/>
                <a:ext cx="1920" cy="1813"/>
                <a:chOff x="576" y="1159"/>
                <a:chExt cx="1920" cy="1813"/>
              </a:xfrm>
            </p:grpSpPr>
            <p:grpSp>
              <p:nvGrpSpPr>
                <p:cNvPr id="30" name="Group 29"/>
                <p:cNvGrpSpPr>
                  <a:grpSpLocks/>
                </p:cNvGrpSpPr>
                <p:nvPr/>
              </p:nvGrpSpPr>
              <p:grpSpPr bwMode="auto">
                <a:xfrm>
                  <a:off x="576" y="1344"/>
                  <a:ext cx="1920" cy="1584"/>
                  <a:chOff x="480" y="1584"/>
                  <a:chExt cx="1632" cy="1344"/>
                </a:xfrm>
              </p:grpSpPr>
              <p:sp>
                <p:nvSpPr>
                  <p:cNvPr id="32" name="AutoShape 11"/>
                  <p:cNvSpPr>
                    <a:spLocks noChangeArrowheads="1"/>
                  </p:cNvSpPr>
                  <p:nvPr/>
                </p:nvSpPr>
                <p:spPr bwMode="auto">
                  <a:xfrm>
                    <a:off x="480" y="1584"/>
                    <a:ext cx="1632" cy="1344"/>
                  </a:xfrm>
                  <a:prstGeom prst="triangle">
                    <a:avLst>
                      <a:gd name="adj" fmla="val 50000"/>
                    </a:avLst>
                  </a:prstGeom>
                  <a:solidFill>
                    <a:srgbClr val="3366FF">
                      <a:alpha val="58823"/>
                    </a:srgbClr>
                  </a:solidFill>
                  <a:ln w="9525">
                    <a:solidFill>
                      <a:schemeClr val="tx1"/>
                    </a:solidFill>
                    <a:miter lim="800000"/>
                    <a:headEnd/>
                    <a:tailEnd/>
                  </a:ln>
                </p:spPr>
                <p:txBody>
                  <a:bodyPr wrap="none" anchor="ct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algn="ctr" defTabSz="685800">
                      <a:defRPr/>
                    </a:pPr>
                    <a:endParaRPr lang="en-AU" altLang="en-US" sz="1800">
                      <a:solidFill>
                        <a:prstClr val="white"/>
                      </a:solidFill>
                    </a:endParaRPr>
                  </a:p>
                </p:txBody>
              </p:sp>
              <p:sp>
                <p:nvSpPr>
                  <p:cNvPr id="33" name="Line 12"/>
                  <p:cNvSpPr>
                    <a:spLocks noChangeShapeType="1"/>
                  </p:cNvSpPr>
                  <p:nvPr/>
                </p:nvSpPr>
                <p:spPr bwMode="auto">
                  <a:xfrm>
                    <a:off x="768" y="2511"/>
                    <a:ext cx="10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defTabSz="685800">
                      <a:defRPr/>
                    </a:pPr>
                    <a:endParaRPr lang="en-AU">
                      <a:solidFill>
                        <a:srgbClr val="2F4354"/>
                      </a:solidFill>
                    </a:endParaRPr>
                  </a:p>
                </p:txBody>
              </p:sp>
              <p:sp>
                <p:nvSpPr>
                  <p:cNvPr id="34" name="Line 13"/>
                  <p:cNvSpPr>
                    <a:spLocks noChangeShapeType="1"/>
                  </p:cNvSpPr>
                  <p:nvPr/>
                </p:nvSpPr>
                <p:spPr bwMode="auto">
                  <a:xfrm>
                    <a:off x="976" y="2174"/>
                    <a:ext cx="6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defTabSz="685800">
                      <a:defRPr/>
                    </a:pPr>
                    <a:endParaRPr lang="en-AU">
                      <a:solidFill>
                        <a:srgbClr val="2F4354"/>
                      </a:solidFill>
                    </a:endParaRPr>
                  </a:p>
                </p:txBody>
              </p:sp>
              <p:sp>
                <p:nvSpPr>
                  <p:cNvPr id="35" name="Rectangle 34"/>
                  <p:cNvSpPr>
                    <a:spLocks noChangeArrowheads="1"/>
                  </p:cNvSpPr>
                  <p:nvPr/>
                </p:nvSpPr>
                <p:spPr bwMode="auto">
                  <a:xfrm>
                    <a:off x="1008" y="2544"/>
                    <a:ext cx="539"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defTabSz="685800">
                      <a:defRPr/>
                    </a:pPr>
                    <a:r>
                      <a:rPr lang="en-US" altLang="en-US" sz="1800">
                        <a:solidFill>
                          <a:srgbClr val="2F4354"/>
                        </a:solidFill>
                      </a:rPr>
                      <a:t>Primary</a:t>
                    </a:r>
                    <a:endParaRPr lang="en-GB" altLang="en-US" sz="1800">
                      <a:solidFill>
                        <a:srgbClr val="2F4354"/>
                      </a:solidFill>
                    </a:endParaRPr>
                  </a:p>
                </p:txBody>
              </p:sp>
              <p:sp>
                <p:nvSpPr>
                  <p:cNvPr id="36" name="Rectangle 35"/>
                  <p:cNvSpPr>
                    <a:spLocks noChangeArrowheads="1"/>
                  </p:cNvSpPr>
                  <p:nvPr/>
                </p:nvSpPr>
                <p:spPr bwMode="auto">
                  <a:xfrm>
                    <a:off x="936" y="2208"/>
                    <a:ext cx="67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defTabSz="685800">
                      <a:defRPr/>
                    </a:pPr>
                    <a:r>
                      <a:rPr lang="en-US" altLang="en-US" sz="1800">
                        <a:solidFill>
                          <a:srgbClr val="2F4354"/>
                        </a:solidFill>
                      </a:rPr>
                      <a:t>Secondary</a:t>
                    </a:r>
                    <a:endParaRPr lang="en-GB" altLang="en-US" sz="1800">
                      <a:solidFill>
                        <a:srgbClr val="2F4354"/>
                      </a:solidFill>
                    </a:endParaRPr>
                  </a:p>
                </p:txBody>
              </p:sp>
              <p:sp>
                <p:nvSpPr>
                  <p:cNvPr id="37" name="Rectangle 36"/>
                  <p:cNvSpPr>
                    <a:spLocks noChangeArrowheads="1"/>
                  </p:cNvSpPr>
                  <p:nvPr/>
                </p:nvSpPr>
                <p:spPr bwMode="auto">
                  <a:xfrm>
                    <a:off x="1008" y="1920"/>
                    <a:ext cx="53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defTabSz="685800">
                      <a:defRPr/>
                    </a:pPr>
                    <a:r>
                      <a:rPr lang="en-US" altLang="en-US" sz="1800" dirty="0">
                        <a:solidFill>
                          <a:srgbClr val="2F4354"/>
                        </a:solidFill>
                      </a:rPr>
                      <a:t>Tertiary</a:t>
                    </a:r>
                    <a:endParaRPr lang="en-GB" altLang="en-US" sz="1800" dirty="0">
                      <a:solidFill>
                        <a:srgbClr val="2F4354"/>
                      </a:solidFill>
                    </a:endParaRPr>
                  </a:p>
                </p:txBody>
              </p:sp>
            </p:grpSp>
            <p:sp>
              <p:nvSpPr>
                <p:cNvPr id="31" name="Text Box 19"/>
                <p:cNvSpPr txBox="1">
                  <a:spLocks noChangeArrowheads="1"/>
                </p:cNvSpPr>
                <p:nvPr/>
              </p:nvSpPr>
              <p:spPr bwMode="auto">
                <a:xfrm rot="18105209">
                  <a:off x="-18" y="1950"/>
                  <a:ext cx="1813" cy="231"/>
                </a:xfrm>
                <a:prstGeom prst="rect">
                  <a:avLst/>
                </a:prstGeom>
                <a:solidFill>
                  <a:srgbClr val="3366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defTabSz="685800">
                    <a:defRPr/>
                  </a:pPr>
                  <a:r>
                    <a:rPr lang="en-US" altLang="en-US" sz="1600" b="1" dirty="0">
                      <a:solidFill>
                        <a:srgbClr val="2F4354"/>
                      </a:solidFill>
                    </a:rPr>
                    <a:t>	  RCH </a:t>
                  </a:r>
                  <a:endParaRPr lang="en-GB" altLang="en-US" sz="1600" b="1" dirty="0">
                    <a:solidFill>
                      <a:srgbClr val="2F4354"/>
                    </a:solidFill>
                  </a:endParaRPr>
                </a:p>
              </p:txBody>
            </p:sp>
          </p:grpSp>
          <p:sp>
            <p:nvSpPr>
              <p:cNvPr id="29" name="Text Box 20"/>
              <p:cNvSpPr txBox="1">
                <a:spLocks noChangeArrowheads="1"/>
              </p:cNvSpPr>
              <p:nvPr/>
            </p:nvSpPr>
            <p:spPr bwMode="auto">
              <a:xfrm rot="21596331">
                <a:off x="240" y="3388"/>
                <a:ext cx="5087"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algn="ctr" defTabSz="685800">
                  <a:defRPr/>
                </a:pPr>
                <a:endParaRPr lang="en-GB" altLang="en-US" dirty="0">
                  <a:solidFill>
                    <a:srgbClr val="000000"/>
                  </a:solidFill>
                </a:endParaRPr>
              </a:p>
            </p:txBody>
          </p:sp>
        </p:grpSp>
      </p:grpSp>
      <p:sp>
        <p:nvSpPr>
          <p:cNvPr id="39" name="TextBox 38"/>
          <p:cNvSpPr txBox="1"/>
          <p:nvPr/>
        </p:nvSpPr>
        <p:spPr>
          <a:xfrm>
            <a:off x="2011279" y="1960573"/>
            <a:ext cx="914400" cy="914400"/>
          </a:xfrm>
          <a:prstGeom prst="rect">
            <a:avLst/>
          </a:prstGeom>
          <a:noFill/>
        </p:spPr>
        <p:txBody>
          <a:bodyPr wrap="none" lIns="0" tIns="0" rIns="0" bIns="0" rtlCol="0">
            <a:noAutofit/>
          </a:bodyPr>
          <a:lstStyle/>
          <a:p>
            <a:pPr defTabSz="685800">
              <a:spcAft>
                <a:spcPts val="800"/>
              </a:spcAft>
              <a:defRPr/>
            </a:pPr>
            <a:r>
              <a:rPr lang="en-AU" dirty="0">
                <a:solidFill>
                  <a:srgbClr val="2F4354"/>
                </a:solidFill>
                <a:latin typeface=""/>
                <a:ea typeface="ＭＳ Ｐゴシック" charset="-128"/>
              </a:rPr>
              <a:t>Based on RCH Allergy Department strategy to develop a training program </a:t>
            </a:r>
          </a:p>
        </p:txBody>
      </p:sp>
    </p:spTree>
    <p:extLst>
      <p:ext uri="{BB962C8B-B14F-4D97-AF65-F5344CB8AC3E}">
        <p14:creationId xmlns:p14="http://schemas.microsoft.com/office/powerpoint/2010/main" val="282878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0711" y="870763"/>
            <a:ext cx="7401775" cy="550863"/>
          </a:xfrm>
        </p:spPr>
        <p:txBody>
          <a:bodyPr/>
          <a:lstStyle/>
          <a:p>
            <a:r>
              <a:rPr lang="en-US" sz="3200" b="0" dirty="0">
                <a:latin typeface="Open Sans Semibold" panose="020B0706030804020204" pitchFamily="34" charset="0"/>
                <a:ea typeface="Open Sans Semibold" panose="020B0706030804020204" pitchFamily="34" charset="0"/>
                <a:cs typeface="Open Sans Semibold" panose="020B0706030804020204" pitchFamily="34" charset="0"/>
              </a:rPr>
              <a:t>Redistribution Model of Care</a:t>
            </a:r>
          </a:p>
        </p:txBody>
      </p:sp>
      <p:sp>
        <p:nvSpPr>
          <p:cNvPr id="5" name="Text Placeholder 7"/>
          <p:cNvSpPr>
            <a:spLocks noGrp="1"/>
          </p:cNvSpPr>
          <p:nvPr>
            <p:ph type="subTitle" idx="1"/>
          </p:nvPr>
        </p:nvSpPr>
        <p:spPr bwMode="auto">
          <a:xfrm>
            <a:off x="1586049" y="1677461"/>
            <a:ext cx="9236025" cy="3503078"/>
          </a:xfrm>
          <a:noFill/>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fontAlgn="base">
              <a:spcAft>
                <a:spcPct val="0"/>
              </a:spcAft>
            </a:pPr>
            <a:r>
              <a:rPr lang="en-AU" altLang="en-US" sz="2000" b="1" dirty="0">
                <a:solidFill>
                  <a:schemeClr val="accent1">
                    <a:lumMod val="75000"/>
                  </a:schemeClr>
                </a:solidFill>
                <a:latin typeface="Futura T Light" charset="0"/>
                <a:ea typeface="ＭＳ Ｐゴシック" panose="020B0600070205080204" pitchFamily="34" charset="-128"/>
              </a:rPr>
              <a:t>      </a:t>
            </a:r>
            <a:r>
              <a:rPr lang="en-AU" altLang="en-US" sz="2000" dirty="0">
                <a:solidFill>
                  <a:schemeClr val="accent1">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2011/12 pilot of a Clinical Decision Support Program</a:t>
            </a:r>
          </a:p>
          <a:p>
            <a:pPr marL="800080" lvl="1" indent="-342892" algn="l">
              <a:buFont typeface="Arial" panose="020B0604020202020204" pitchFamily="34" charset="0"/>
              <a:buChar char="•"/>
            </a:pPr>
            <a:r>
              <a:rPr lang="en-AU" altLang="en-US" sz="18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Upskilled community paediatricians (n=12) in diagnosis and care of children with less complex food allergy on Allergy Clinic waiting list (n=34)</a:t>
            </a:r>
          </a:p>
          <a:p>
            <a:pPr marL="800080" lvl="1" indent="-342892" algn="l">
              <a:spcBef>
                <a:spcPts val="0"/>
              </a:spcBef>
              <a:spcAft>
                <a:spcPts val="1800"/>
              </a:spcAft>
              <a:buFont typeface="Arial" panose="020B0604020202020204" pitchFamily="34" charset="0"/>
              <a:buChar char="•"/>
            </a:pPr>
            <a:r>
              <a:rPr lang="en-US" altLang="en-US" sz="18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Community </a:t>
            </a:r>
            <a:r>
              <a:rPr lang="en-US" altLang="en-US" sz="1800"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paediatricians</a:t>
            </a:r>
            <a:r>
              <a:rPr lang="en-US" altLang="en-US" sz="18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saw these children (bulk billed)</a:t>
            </a:r>
            <a:endParaRPr lang="en-AU" altLang="en-US" sz="18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fontAlgn="base">
              <a:spcAft>
                <a:spcPct val="0"/>
              </a:spcAft>
            </a:pPr>
            <a:r>
              <a:rPr lang="en-AU" altLang="en-US" sz="2000" b="1" dirty="0">
                <a:solidFill>
                  <a:schemeClr val="accent1">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AU" altLang="en-US" sz="2000" dirty="0">
                <a:solidFill>
                  <a:schemeClr val="accent1">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Results</a:t>
            </a:r>
          </a:p>
          <a:p>
            <a:pPr marL="800080" lvl="1" indent="-342892" algn="l">
              <a:buFont typeface="Arial" panose="020B0604020202020204" pitchFamily="34" charset="0"/>
              <a:buChar char="•"/>
            </a:pPr>
            <a:r>
              <a:rPr lang="en-AU" altLang="en-US" sz="18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Highly acceptable to community paediatricians</a:t>
            </a:r>
          </a:p>
          <a:p>
            <a:pPr marL="800080" lvl="1" indent="-342892" algn="l">
              <a:buFont typeface="Arial" panose="020B0604020202020204" pitchFamily="34" charset="0"/>
              <a:buChar char="•"/>
            </a:pPr>
            <a:r>
              <a:rPr lang="en-AU" altLang="en-US" sz="18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80% uptake by families</a:t>
            </a:r>
          </a:p>
          <a:p>
            <a:pPr marL="800080" lvl="1" indent="-342892" algn="l">
              <a:buFont typeface="Arial" panose="020B0604020202020204" pitchFamily="34" charset="0"/>
              <a:buChar char="•"/>
            </a:pPr>
            <a:r>
              <a:rPr lang="en-AU" altLang="en-US" sz="18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Paediatricians reported improved knowledge and competency in food allergy management</a:t>
            </a:r>
          </a:p>
          <a:p>
            <a:pPr marL="800080" lvl="1" indent="-342892" algn="l">
              <a:buFont typeface="Arial" panose="020B0604020202020204" pitchFamily="34" charset="0"/>
              <a:buChar char="•"/>
            </a:pPr>
            <a:r>
              <a:rPr lang="en-AU" altLang="en-US" sz="18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93% families satisfied with care, no safety concerns raised</a:t>
            </a:r>
          </a:p>
          <a:p>
            <a:pPr marL="1085823" lvl="1" indent="-342892">
              <a:buFont typeface="Arial" panose="020B0604020202020204" pitchFamily="34" charset="0"/>
              <a:buChar char="•"/>
            </a:pPr>
            <a:endParaRPr lang="en-AU" altLang="en-US" sz="2000" dirty="0">
              <a:latin typeface="Futura T Light" charset="0"/>
              <a:ea typeface="ＭＳ Ｐゴシック" panose="020B0600070205080204" pitchFamily="34" charset="-128"/>
            </a:endParaRPr>
          </a:p>
        </p:txBody>
      </p:sp>
      <p:sp>
        <p:nvSpPr>
          <p:cNvPr id="3" name="TextBox 2">
            <a:extLst>
              <a:ext uri="{FF2B5EF4-FFF2-40B4-BE49-F238E27FC236}">
                <a16:creationId xmlns:a16="http://schemas.microsoft.com/office/drawing/2014/main" id="{62DC062A-5394-4EF6-A261-D8B048284763}"/>
              </a:ext>
            </a:extLst>
          </p:cNvPr>
          <p:cNvSpPr txBox="1"/>
          <p:nvPr/>
        </p:nvSpPr>
        <p:spPr>
          <a:xfrm>
            <a:off x="2516223" y="5452671"/>
            <a:ext cx="7594869" cy="415498"/>
          </a:xfrm>
          <a:prstGeom prst="rect">
            <a:avLst/>
          </a:prstGeom>
          <a:noFill/>
        </p:spPr>
        <p:txBody>
          <a:bodyPr wrap="square" rtlCol="0">
            <a:spAutoFit/>
          </a:bodyPr>
          <a:lstStyle/>
          <a:p>
            <a:r>
              <a:rPr lang="en-US" sz="1050" dirty="0" err="1"/>
              <a:t>Danchin</a:t>
            </a:r>
            <a:r>
              <a:rPr lang="en-US" sz="1050" dirty="0"/>
              <a:t> M et al. Managing simple food allergy in community settings: a pilot study investigating a new model of care. J of </a:t>
            </a:r>
            <a:r>
              <a:rPr lang="en-US" sz="1050" dirty="0" err="1"/>
              <a:t>Paediatrics</a:t>
            </a:r>
            <a:r>
              <a:rPr lang="en-US" sz="1050" dirty="0"/>
              <a:t> and Child Health. 2016 Mar;52(3):315-20.</a:t>
            </a:r>
            <a:endParaRPr lang="en-AU" sz="1050" dirty="0"/>
          </a:p>
        </p:txBody>
      </p:sp>
    </p:spTree>
    <p:extLst>
      <p:ext uri="{BB962C8B-B14F-4D97-AF65-F5344CB8AC3E}">
        <p14:creationId xmlns:p14="http://schemas.microsoft.com/office/powerpoint/2010/main" val="1008812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82726" y="934697"/>
            <a:ext cx="10219335" cy="550863"/>
          </a:xfrm>
        </p:spPr>
        <p:txBody>
          <a:bodyPr/>
          <a:lstStyle/>
          <a:p>
            <a:r>
              <a:rPr lang="en-US" sz="3600" dirty="0">
                <a:solidFill>
                  <a:schemeClr val="accent1">
                    <a:lumMod val="75000"/>
                  </a:schemeClr>
                </a:solidFill>
              </a:rPr>
              <a:t>Allergy in Community Trial  (ACT) - Methods</a:t>
            </a:r>
          </a:p>
        </p:txBody>
      </p:sp>
      <p:sp>
        <p:nvSpPr>
          <p:cNvPr id="5" name="Content Placeholder 4"/>
          <p:cNvSpPr>
            <a:spLocks noGrp="1"/>
          </p:cNvSpPr>
          <p:nvPr>
            <p:ph idx="1"/>
          </p:nvPr>
        </p:nvSpPr>
        <p:spPr>
          <a:xfrm>
            <a:off x="2026459" y="1851269"/>
            <a:ext cx="8201273" cy="3184845"/>
          </a:xfrm>
        </p:spPr>
        <p:txBody>
          <a:bodyPr/>
          <a:lstStyle/>
          <a:p>
            <a:pPr marL="0" indent="0">
              <a:buNone/>
            </a:pPr>
            <a:r>
              <a:rPr lang="en-AU" altLang="en-US" sz="2100" dirty="0">
                <a:solidFill>
                  <a:schemeClr val="accent1">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Design</a:t>
            </a:r>
            <a:r>
              <a:rPr lang="en-AU" altLang="en-US" sz="1500" dirty="0">
                <a:solidFill>
                  <a:schemeClr val="accent1">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marL="689833"/>
            <a:r>
              <a:rPr lang="en-AU" altLang="en-US" sz="1800" dirty="0">
                <a:latin typeface="Open Sans Semibold" panose="020B0706030804020204" pitchFamily="34" charset="0"/>
                <a:ea typeface="Open Sans Semibold" panose="020B0706030804020204" pitchFamily="34" charset="0"/>
                <a:cs typeface="Open Sans Semibold" panose="020B0706030804020204" pitchFamily="34" charset="0"/>
              </a:rPr>
              <a:t>Before-and-after Controlled Trial</a:t>
            </a:r>
          </a:p>
          <a:p>
            <a:pPr marL="689833"/>
            <a:r>
              <a:rPr lang="en-AU" altLang="en-US" sz="1800" dirty="0">
                <a:latin typeface="Open Sans Semibold" panose="020B0706030804020204" pitchFamily="34" charset="0"/>
                <a:ea typeface="Open Sans Semibold" panose="020B0706030804020204" pitchFamily="34" charset="0"/>
                <a:cs typeface="Open Sans Semibold" panose="020B0706030804020204" pitchFamily="34" charset="0"/>
              </a:rPr>
              <a:t>Control cohort recruited then Intervention cohort</a:t>
            </a:r>
          </a:p>
          <a:p>
            <a:pPr marL="0" indent="0">
              <a:buNone/>
            </a:pPr>
            <a:r>
              <a:rPr lang="en-AU" altLang="en-US" sz="1400" dirty="0">
                <a:solidFill>
                  <a:schemeClr val="accent1">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marL="0" indent="0">
              <a:buNone/>
            </a:pPr>
            <a:r>
              <a:rPr lang="en-AU" altLang="en-US" sz="2100" dirty="0">
                <a:solidFill>
                  <a:schemeClr val="accent1">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Participants </a:t>
            </a:r>
          </a:p>
          <a:p>
            <a:pPr marL="689833"/>
            <a:r>
              <a:rPr lang="en-AU" altLang="en-US" sz="1800" dirty="0">
                <a:latin typeface="Open Sans Semibold" panose="020B0706030804020204" pitchFamily="34" charset="0"/>
                <a:ea typeface="Open Sans Semibold" panose="020B0706030804020204" pitchFamily="34" charset="0"/>
                <a:cs typeface="Open Sans Semibold" panose="020B0706030804020204" pitchFamily="34" charset="0"/>
              </a:rPr>
              <a:t>Children 0 – 12 years old with ≤ 3 suspected allergic foods on RCH Allergy Clinic waiting list*</a:t>
            </a:r>
          </a:p>
          <a:p>
            <a:pPr marL="689833"/>
            <a:r>
              <a:rPr lang="en-AU" altLang="en-US" sz="1800" dirty="0">
                <a:latin typeface="Open Sans Semibold" panose="020B0706030804020204" pitchFamily="34" charset="0"/>
                <a:ea typeface="Open Sans Semibold" panose="020B0706030804020204" pitchFamily="34" charset="0"/>
                <a:cs typeface="Open Sans Semibold" panose="020B0706030804020204" pitchFamily="34" charset="0"/>
              </a:rPr>
              <a:t>Followed up at 6 and 12 months post consent; </a:t>
            </a:r>
            <a:r>
              <a:rPr lang="en-AU" sz="1800" dirty="0">
                <a:latin typeface="Open Sans Semibold" panose="020B0706030804020204" pitchFamily="34" charset="0"/>
                <a:ea typeface="Open Sans Semibold" panose="020B0706030804020204" pitchFamily="34" charset="0"/>
                <a:cs typeface="Open Sans Semibold" panose="020B0706030804020204" pitchFamily="34" charset="0"/>
              </a:rPr>
              <a:t>retention rate: 82-95%</a:t>
            </a:r>
          </a:p>
          <a:p>
            <a:pPr marL="346941" indent="0">
              <a:buNone/>
            </a:pPr>
            <a:r>
              <a:rPr lang="en-AU" altLang="en-US" sz="1400" dirty="0">
                <a:latin typeface="Open Sans Semibold" panose="020B0706030804020204" pitchFamily="34" charset="0"/>
                <a:ea typeface="Open Sans Semibold" panose="020B0706030804020204" pitchFamily="34" charset="0"/>
                <a:cs typeface="Open Sans Semibold" panose="020B0706030804020204" pitchFamily="34" charset="0"/>
              </a:rPr>
              <a:t>							* anaphylaxis and severe eczema excluded</a:t>
            </a:r>
          </a:p>
          <a:p>
            <a:pPr marL="346941" indent="0">
              <a:buNone/>
            </a:pPr>
            <a:endParaRPr lang="en-AU" altLang="en-US" sz="1800" dirty="0">
              <a:solidFill>
                <a:schemeClr val="accent1">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346941" indent="0" algn="ctr">
              <a:buNone/>
            </a:pPr>
            <a:r>
              <a:rPr lang="en-AU" altLang="en-US" sz="2800" dirty="0">
                <a:solidFill>
                  <a:schemeClr val="accent1">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Primary outcome = time to be seen </a:t>
            </a:r>
          </a:p>
          <a:p>
            <a:endParaRPr lang="en-US" sz="1400" dirty="0">
              <a:latin typeface="Futura T Light"/>
            </a:endParaRPr>
          </a:p>
        </p:txBody>
      </p:sp>
    </p:spTree>
    <p:extLst>
      <p:ext uri="{BB962C8B-B14F-4D97-AF65-F5344CB8AC3E}">
        <p14:creationId xmlns:p14="http://schemas.microsoft.com/office/powerpoint/2010/main" val="2724656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9491" y="1836577"/>
            <a:ext cx="8588812" cy="3184845"/>
          </a:xfrm>
        </p:spPr>
        <p:txBody>
          <a:bodyPr/>
          <a:lstStyle/>
          <a:p>
            <a:pPr marL="0" indent="0">
              <a:buNone/>
            </a:pPr>
            <a:r>
              <a:rPr lang="en-AU" altLang="en-US" sz="2400" dirty="0">
                <a:solidFill>
                  <a:schemeClr val="accent1">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Intervention</a:t>
            </a:r>
            <a:endParaRPr lang="en-AU" alt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689833"/>
            <a:r>
              <a:rPr lang="en-AU" altLang="en-US" sz="1800" dirty="0">
                <a:latin typeface="Open Sans Semibold" panose="020B0706030804020204" pitchFamily="34" charset="0"/>
                <a:ea typeface="Open Sans Semibold" panose="020B0706030804020204" pitchFamily="34" charset="0"/>
                <a:cs typeface="Open Sans Semibold" panose="020B0706030804020204" pitchFamily="34" charset="0"/>
              </a:rPr>
              <a:t>Initial and follow-up consults by community paediatricians </a:t>
            </a:r>
          </a:p>
          <a:p>
            <a:pPr marL="689833"/>
            <a:r>
              <a:rPr lang="en-AU" altLang="en-US" sz="1800" dirty="0">
                <a:latin typeface="Open Sans Semibold" panose="020B0706030804020204" pitchFamily="34" charset="0"/>
                <a:ea typeface="Open Sans Semibold" panose="020B0706030804020204" pitchFamily="34" charset="0"/>
                <a:cs typeface="Open Sans Semibold" panose="020B0706030804020204" pitchFamily="34" charset="0"/>
              </a:rPr>
              <a:t>Annual reviews by same paediatrician or child’s GP</a:t>
            </a:r>
          </a:p>
          <a:p>
            <a:pPr marL="689833">
              <a:spcAft>
                <a:spcPts val="1200"/>
              </a:spcAft>
            </a:pPr>
            <a:r>
              <a:rPr lang="en-AU" altLang="en-US" sz="1800" dirty="0">
                <a:latin typeface="Open Sans Semibold" panose="020B0706030804020204" pitchFamily="34" charset="0"/>
                <a:ea typeface="Open Sans Semibold" panose="020B0706030804020204" pitchFamily="34" charset="0"/>
                <a:cs typeface="Open Sans Semibold" panose="020B0706030804020204" pitchFamily="34" charset="0"/>
              </a:rPr>
              <a:t>Paediatrician completed Consult Record* for every child seen</a:t>
            </a:r>
          </a:p>
          <a:p>
            <a:pPr marL="0" indent="0">
              <a:buNone/>
            </a:pPr>
            <a:r>
              <a:rPr lang="en-AU" altLang="en-US" sz="2400" dirty="0">
                <a:solidFill>
                  <a:schemeClr val="accent1">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Control </a:t>
            </a:r>
          </a:p>
          <a:p>
            <a:pPr marL="689833"/>
            <a:r>
              <a:rPr lang="en-AU" altLang="en-US" sz="1800" dirty="0">
                <a:latin typeface="Open Sans Semibold" panose="020B0706030804020204" pitchFamily="34" charset="0"/>
                <a:ea typeface="Open Sans Semibold" panose="020B0706030804020204" pitchFamily="34" charset="0"/>
                <a:cs typeface="Open Sans Semibold" panose="020B0706030804020204" pitchFamily="34" charset="0"/>
              </a:rPr>
              <a:t>Standard care through RCH Allergy Clinic (initial consult by RCH paediatric allergist; follow-up by clinic or GP)</a:t>
            </a:r>
          </a:p>
          <a:p>
            <a:pPr marL="689833"/>
            <a:r>
              <a:rPr lang="en-US" altLang="en-US" sz="1800" dirty="0">
                <a:latin typeface="Open Sans Semibold" panose="020B0706030804020204" pitchFamily="34" charset="0"/>
                <a:ea typeface="Open Sans Semibold" panose="020B0706030804020204" pitchFamily="34" charset="0"/>
                <a:cs typeface="Open Sans Semibold" panose="020B0706030804020204" pitchFamily="34" charset="0"/>
              </a:rPr>
              <a:t>Allergist/trainee allergist completed Consult Record* for every child seen</a:t>
            </a:r>
          </a:p>
          <a:p>
            <a:pPr marL="689833"/>
            <a:endParaRPr lang="en-US" altLang="en-US" sz="18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232644" indent="0">
              <a:buNone/>
            </a:pPr>
            <a:r>
              <a:rPr lang="en-US" altLang="en-US" sz="1800" dirty="0">
                <a:latin typeface="Open Sans Semibold" panose="020B0706030804020204" pitchFamily="34" charset="0"/>
                <a:ea typeface="Open Sans Semibold" panose="020B0706030804020204" pitchFamily="34" charset="0"/>
                <a:cs typeface="Open Sans Semibold" panose="020B0706030804020204" pitchFamily="34" charset="0"/>
              </a:rPr>
              <a:t>* Study - designed, allowed us to measure quality of care </a:t>
            </a:r>
          </a:p>
          <a:p>
            <a:pPr marL="689833"/>
            <a:endParaRPr lang="en-AU" altLang="en-US" sz="1200" dirty="0">
              <a:latin typeface="Futura T Light"/>
              <a:ea typeface="ＭＳ Ｐゴシック" panose="020B0600070205080204" pitchFamily="34" charset="-128"/>
            </a:endParaRPr>
          </a:p>
          <a:p>
            <a:endParaRPr lang="en-AU" sz="2400" dirty="0"/>
          </a:p>
        </p:txBody>
      </p:sp>
      <p:sp>
        <p:nvSpPr>
          <p:cNvPr id="4" name="Title 3"/>
          <p:cNvSpPr>
            <a:spLocks noGrp="1"/>
          </p:cNvSpPr>
          <p:nvPr>
            <p:ph type="ctrTitle"/>
          </p:nvPr>
        </p:nvSpPr>
        <p:spPr>
          <a:xfrm>
            <a:off x="1800332" y="809241"/>
            <a:ext cx="7483642" cy="735693"/>
          </a:xfrm>
        </p:spPr>
        <p:txBody>
          <a:bodyPr/>
          <a:lstStyle/>
          <a:p>
            <a:r>
              <a:rPr lang="en-US" sz="4400" dirty="0">
                <a:solidFill>
                  <a:schemeClr val="accent1">
                    <a:lumMod val="75000"/>
                  </a:schemeClr>
                </a:solidFill>
              </a:rPr>
              <a:t>Methods</a:t>
            </a:r>
            <a:endParaRPr lang="en-US" sz="4400" dirty="0"/>
          </a:p>
        </p:txBody>
      </p:sp>
    </p:spTree>
    <p:extLst>
      <p:ext uri="{BB962C8B-B14F-4D97-AF65-F5344CB8AC3E}">
        <p14:creationId xmlns:p14="http://schemas.microsoft.com/office/powerpoint/2010/main" val="1338146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31130" y="842101"/>
            <a:ext cx="7401775" cy="550863"/>
          </a:xfrm>
        </p:spPr>
        <p:txBody>
          <a:bodyPr/>
          <a:lstStyle/>
          <a:p>
            <a:pPr>
              <a:spcBef>
                <a:spcPts val="0"/>
              </a:spcBef>
            </a:pPr>
            <a:r>
              <a:rPr lang="en-AU" sz="3600" dirty="0">
                <a:solidFill>
                  <a:schemeClr val="accent1"/>
                </a:solidFill>
              </a:rPr>
              <a:t>Paediatricians</a:t>
            </a:r>
          </a:p>
        </p:txBody>
      </p:sp>
      <p:sp>
        <p:nvSpPr>
          <p:cNvPr id="3" name="Content Placeholder 2"/>
          <p:cNvSpPr>
            <a:spLocks noGrp="1"/>
          </p:cNvSpPr>
          <p:nvPr>
            <p:ph idx="1"/>
          </p:nvPr>
        </p:nvSpPr>
        <p:spPr>
          <a:xfrm>
            <a:off x="2014690" y="1568647"/>
            <a:ext cx="7656683" cy="1027666"/>
          </a:xfrm>
        </p:spPr>
        <p:txBody>
          <a:bodyPr/>
          <a:lstStyle/>
          <a:p>
            <a:pPr>
              <a:lnSpc>
                <a:spcPct val="150000"/>
              </a:lnSpc>
              <a:spcBef>
                <a:spcPts val="0"/>
              </a:spcBef>
              <a:defRPr/>
            </a:pPr>
            <a:r>
              <a:rPr lang="en-US" sz="1800" dirty="0">
                <a:latin typeface="Trebuchet MS" charset="0"/>
                <a:cs typeface="Trebuchet MS" charset="0"/>
              </a:rPr>
              <a:t>Working in the areas from where children were referred </a:t>
            </a:r>
          </a:p>
          <a:p>
            <a:pPr>
              <a:lnSpc>
                <a:spcPct val="150000"/>
              </a:lnSpc>
              <a:spcBef>
                <a:spcPts val="0"/>
              </a:spcBef>
              <a:defRPr/>
            </a:pPr>
            <a:r>
              <a:rPr lang="en-US" sz="1800" dirty="0">
                <a:latin typeface="Trebuchet MS" charset="0"/>
                <a:cs typeface="Trebuchet MS" charset="0"/>
              </a:rPr>
              <a:t>No prior formal training in food allergy</a:t>
            </a:r>
          </a:p>
        </p:txBody>
      </p:sp>
      <p:sp>
        <p:nvSpPr>
          <p:cNvPr id="4" name="Title 1"/>
          <p:cNvSpPr txBox="1">
            <a:spLocks/>
          </p:cNvSpPr>
          <p:nvPr/>
        </p:nvSpPr>
        <p:spPr>
          <a:xfrm>
            <a:off x="2142145" y="2972589"/>
            <a:ext cx="7401775" cy="550863"/>
          </a:xfrm>
          <a:prstGeom prst="rect">
            <a:avLst/>
          </a:prstGeom>
        </p:spPr>
        <p:txBody>
          <a:bodyPr lIns="0" tIns="0" rIns="0" bIns="0"/>
          <a:lstStyle>
            <a:lvl1pPr algn="l" defTabSz="457200" rtl="0" eaLnBrk="1" latinLnBrk="0" hangingPunct="1">
              <a:spcBef>
                <a:spcPct val="0"/>
              </a:spcBef>
              <a:buNone/>
              <a:defRPr sz="2600" b="1" kern="1200">
                <a:solidFill>
                  <a:srgbClr val="0A9ABC"/>
                </a:solidFill>
                <a:latin typeface="Open Sans"/>
                <a:ea typeface="+mj-ea"/>
                <a:cs typeface="Open Sans"/>
              </a:defRPr>
            </a:lvl1pPr>
          </a:lstStyle>
          <a:p>
            <a:pPr defTabSz="457189">
              <a:spcBef>
                <a:spcPts val="0"/>
              </a:spcBef>
            </a:pPr>
            <a:r>
              <a:rPr lang="en-AU" sz="3000" b="0" dirty="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rPr>
              <a:t>Training</a:t>
            </a:r>
            <a:r>
              <a:rPr lang="en-AU" b="0" dirty="0">
                <a:latin typeface="Trebuchet MS" panose="020B0603020202020204" pitchFamily="34" charset="0"/>
              </a:rPr>
              <a:t> </a:t>
            </a:r>
          </a:p>
          <a:p>
            <a:pPr defTabSz="457189">
              <a:spcBef>
                <a:spcPts val="0"/>
              </a:spcBef>
            </a:pPr>
            <a:endParaRPr lang="en-AU" dirty="0"/>
          </a:p>
        </p:txBody>
      </p:sp>
      <p:sp>
        <p:nvSpPr>
          <p:cNvPr id="5" name="Content Placeholder 2"/>
          <p:cNvSpPr txBox="1">
            <a:spLocks/>
          </p:cNvSpPr>
          <p:nvPr/>
        </p:nvSpPr>
        <p:spPr>
          <a:xfrm>
            <a:off x="2142144" y="3385895"/>
            <a:ext cx="8325550" cy="1027666"/>
          </a:xfrm>
          <a:prstGeom prst="rect">
            <a:avLst/>
          </a:prstGeom>
        </p:spPr>
        <p:txBody>
          <a:bodyPr lIns="0" tIns="0" rIns="0" bIns="0"/>
          <a:lstStyle>
            <a:lvl1pPr marL="144000" indent="-144000" algn="l" defTabSz="457200" rtl="0" eaLnBrk="1" latinLnBrk="0" hangingPunct="1">
              <a:spcBef>
                <a:spcPct val="20000"/>
              </a:spcBef>
              <a:buFont typeface="Arial"/>
              <a:buChar char="•"/>
              <a:defRPr sz="1800" kern="1200">
                <a:solidFill>
                  <a:srgbClr val="373B3B"/>
                </a:solidFill>
                <a:latin typeface="Open Sans"/>
                <a:ea typeface="+mn-ea"/>
                <a:cs typeface="Open Sans"/>
              </a:defRPr>
            </a:lvl1pPr>
            <a:lvl2pPr marL="540000" indent="-216000" algn="l" defTabSz="457200" rtl="0" eaLnBrk="1" latinLnBrk="0" hangingPunct="1">
              <a:spcBef>
                <a:spcPct val="20000"/>
              </a:spcBef>
              <a:buFont typeface="Arial"/>
              <a:buChar char="–"/>
              <a:defRPr sz="1800" kern="1200">
                <a:solidFill>
                  <a:srgbClr val="373B3B"/>
                </a:solidFill>
                <a:latin typeface="Open Sans"/>
                <a:ea typeface="+mn-ea"/>
                <a:cs typeface="Open Sans"/>
              </a:defRPr>
            </a:lvl2pPr>
            <a:lvl3pPr marL="828000" indent="-144000" algn="l" defTabSz="457200" rtl="0" eaLnBrk="1" latinLnBrk="0" hangingPunct="1">
              <a:spcBef>
                <a:spcPct val="20000"/>
              </a:spcBef>
              <a:buFont typeface="Arial"/>
              <a:buChar char="•"/>
              <a:defRPr sz="1800" kern="1200">
                <a:solidFill>
                  <a:srgbClr val="373B3B"/>
                </a:solidFill>
                <a:latin typeface="Open Sans"/>
                <a:ea typeface="+mn-ea"/>
                <a:cs typeface="Open Sans"/>
              </a:defRPr>
            </a:lvl3pPr>
            <a:lvl4pPr marL="1188000" indent="-180000" algn="l" defTabSz="457200" rtl="0" eaLnBrk="1" latinLnBrk="0" hangingPunct="1">
              <a:spcBef>
                <a:spcPct val="20000"/>
              </a:spcBef>
              <a:buFont typeface="Arial"/>
              <a:buChar char="–"/>
              <a:defRPr sz="1800" kern="1200">
                <a:solidFill>
                  <a:srgbClr val="373B3B"/>
                </a:solidFill>
                <a:latin typeface="Open Sans"/>
                <a:ea typeface="+mn-ea"/>
                <a:cs typeface="Open Sans"/>
              </a:defRPr>
            </a:lvl4pPr>
            <a:lvl5pPr marL="1548000" indent="-180000" algn="l" defTabSz="457200" rtl="0" eaLnBrk="1" latinLnBrk="0" hangingPunct="1">
              <a:spcBef>
                <a:spcPct val="20000"/>
              </a:spcBef>
              <a:buFont typeface="Arial"/>
              <a:buChar char="»"/>
              <a:defRPr sz="1800" kern="1200">
                <a:solidFill>
                  <a:srgbClr val="373B3B"/>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892" indent="-342892" defTabSz="457189">
              <a:lnSpc>
                <a:spcPct val="150000"/>
              </a:lnSpc>
              <a:spcBef>
                <a:spcPts val="0"/>
              </a:spcBef>
              <a:buFont typeface="Arial" panose="020B0604020202020204" pitchFamily="34" charset="0"/>
              <a:buChar char="•"/>
              <a:defRPr/>
            </a:pPr>
            <a:r>
              <a:rPr lang="en-US" dirty="0">
                <a:latin typeface="Trebuchet MS" charset="0"/>
                <a:cs typeface="Trebuchet MS" charset="0"/>
              </a:rPr>
              <a:t>Program developed by RCH Allergists &amp; 3 general </a:t>
            </a:r>
            <a:r>
              <a:rPr lang="en-US" dirty="0" err="1">
                <a:latin typeface="Trebuchet MS" charset="0"/>
                <a:cs typeface="Trebuchet MS" charset="0"/>
              </a:rPr>
              <a:t>paediatricians</a:t>
            </a:r>
            <a:endParaRPr lang="en-US" dirty="0">
              <a:latin typeface="Trebuchet MS" charset="0"/>
              <a:cs typeface="Trebuchet MS" charset="0"/>
            </a:endParaRPr>
          </a:p>
          <a:p>
            <a:pPr marL="342892" indent="-342892" defTabSz="457189">
              <a:lnSpc>
                <a:spcPct val="150000"/>
              </a:lnSpc>
              <a:spcBef>
                <a:spcPts val="0"/>
              </a:spcBef>
              <a:buFont typeface="Arial" panose="020B0604020202020204" pitchFamily="34" charset="0"/>
              <a:buChar char="•"/>
              <a:defRPr/>
            </a:pPr>
            <a:r>
              <a:rPr lang="en-US" dirty="0">
                <a:latin typeface="Trebuchet MS" charset="0"/>
                <a:cs typeface="Trebuchet MS" charset="0"/>
              </a:rPr>
              <a:t>3 x 1-hour webinars + 3 online clinical decision support flowcharts</a:t>
            </a:r>
          </a:p>
          <a:p>
            <a:pPr marL="342892" indent="-342892" defTabSz="457189">
              <a:lnSpc>
                <a:spcPct val="150000"/>
              </a:lnSpc>
              <a:spcBef>
                <a:spcPts val="0"/>
              </a:spcBef>
              <a:buFont typeface="Arial" panose="020B0604020202020204" pitchFamily="34" charset="0"/>
              <a:buChar char="•"/>
              <a:defRPr/>
            </a:pPr>
            <a:r>
              <a:rPr lang="en-US" dirty="0">
                <a:latin typeface="Trebuchet MS" charset="0"/>
                <a:cs typeface="Trebuchet MS" charset="0"/>
              </a:rPr>
              <a:t>Parent education materials embedded in flowcharts (downloadable PDFs)</a:t>
            </a:r>
          </a:p>
        </p:txBody>
      </p:sp>
    </p:spTree>
    <p:extLst>
      <p:ext uri="{BB962C8B-B14F-4D97-AF65-F5344CB8AC3E}">
        <p14:creationId xmlns:p14="http://schemas.microsoft.com/office/powerpoint/2010/main" val="2624038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AU"/>
          </a:p>
        </p:txBody>
      </p:sp>
      <p:pic>
        <p:nvPicPr>
          <p:cNvPr id="7" name="Content Placeholder 6"/>
          <p:cNvPicPr>
            <a:picLocks noGrp="1" noChangeAspect="1"/>
          </p:cNvPicPr>
          <p:nvPr>
            <p:ph idx="1"/>
          </p:nvPr>
        </p:nvPicPr>
        <p:blipFill>
          <a:blip r:embed="rId2"/>
          <a:stretch>
            <a:fillRect/>
          </a:stretch>
        </p:blipFill>
        <p:spPr>
          <a:xfrm>
            <a:off x="3650343" y="1117614"/>
            <a:ext cx="4238968" cy="4681750"/>
          </a:xfrm>
          <a:prstGeom prst="rect">
            <a:avLst/>
          </a:prstGeom>
        </p:spPr>
      </p:pic>
    </p:spTree>
    <p:extLst>
      <p:ext uri="{BB962C8B-B14F-4D97-AF65-F5344CB8AC3E}">
        <p14:creationId xmlns:p14="http://schemas.microsoft.com/office/powerpoint/2010/main" val="2774632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7000" y="1523481"/>
            <a:ext cx="5029200" cy="3657600"/>
          </a:xfrm>
          <a:prstGeom prst="rect">
            <a:avLst/>
          </a:prstGeom>
          <a:noFill/>
          <a:ln>
            <a:noFill/>
          </a:ln>
        </p:spPr>
      </p:pic>
      <p:sp>
        <p:nvSpPr>
          <p:cNvPr id="7" name="Content Placeholder 2"/>
          <p:cNvSpPr>
            <a:spLocks noGrp="1"/>
          </p:cNvSpPr>
          <p:nvPr>
            <p:ph idx="1"/>
          </p:nvPr>
        </p:nvSpPr>
        <p:spPr>
          <a:xfrm>
            <a:off x="1838639" y="1620282"/>
            <a:ext cx="2823795" cy="858407"/>
          </a:xfrm>
        </p:spPr>
        <p:txBody>
          <a:bodyPr/>
          <a:lstStyle/>
          <a:p>
            <a:pPr marL="0" indent="0">
              <a:buNone/>
            </a:pPr>
            <a:r>
              <a:rPr lang="en-US" sz="2400" dirty="0">
                <a:solidFill>
                  <a:schemeClr val="accent1"/>
                </a:solidFill>
                <a:latin typeface="Trebuchet MS" charset="0"/>
                <a:cs typeface="Trebuchet MS" charset="0"/>
              </a:rPr>
              <a:t>Median time to be seen:</a:t>
            </a:r>
          </a:p>
          <a:p>
            <a:pPr marL="0" indent="0">
              <a:buNone/>
            </a:pPr>
            <a:r>
              <a:rPr lang="en-US" sz="1600" dirty="0">
                <a:latin typeface="Trebuchet MS" charset="0"/>
                <a:cs typeface="Trebuchet MS" charset="0"/>
              </a:rPr>
              <a:t>Intervention Cohort: 2 months</a:t>
            </a:r>
          </a:p>
          <a:p>
            <a:pPr marL="0" indent="0">
              <a:buNone/>
            </a:pPr>
            <a:r>
              <a:rPr lang="en-US" sz="1600" dirty="0">
                <a:latin typeface="Trebuchet MS" charset="0"/>
                <a:cs typeface="Trebuchet MS" charset="0"/>
              </a:rPr>
              <a:t>Control cohort: 12 months </a:t>
            </a:r>
          </a:p>
          <a:p>
            <a:pPr marL="0" indent="0">
              <a:buNone/>
            </a:pPr>
            <a:r>
              <a:rPr lang="en-US" sz="1600" dirty="0">
                <a:latin typeface="Trebuchet MS" charset="0"/>
                <a:cs typeface="Trebuchet MS" charset="0"/>
              </a:rPr>
              <a:t>P=0.0027)</a:t>
            </a:r>
          </a:p>
        </p:txBody>
      </p:sp>
      <p:sp>
        <p:nvSpPr>
          <p:cNvPr id="2" name="TextBox 1">
            <a:extLst>
              <a:ext uri="{FF2B5EF4-FFF2-40B4-BE49-F238E27FC236}">
                <a16:creationId xmlns:a16="http://schemas.microsoft.com/office/drawing/2014/main" id="{8D1C8A82-C074-4BDA-98F7-F9C621DF2840}"/>
              </a:ext>
            </a:extLst>
          </p:cNvPr>
          <p:cNvSpPr txBox="1"/>
          <p:nvPr/>
        </p:nvSpPr>
        <p:spPr>
          <a:xfrm>
            <a:off x="2113992" y="5699942"/>
            <a:ext cx="7361604" cy="253916"/>
          </a:xfrm>
          <a:prstGeom prst="rect">
            <a:avLst/>
          </a:prstGeom>
          <a:noFill/>
        </p:spPr>
        <p:txBody>
          <a:bodyPr wrap="square" rtlCol="0">
            <a:spAutoFit/>
          </a:bodyPr>
          <a:lstStyle/>
          <a:p>
            <a:r>
              <a:rPr lang="en-AU" sz="1050" dirty="0"/>
              <a:t>Hiscock H, et al. Improving timely access to food allergy care: A pragmatic controlled trial. Allergy. 2020 Jun;75(6):1449-53.</a:t>
            </a:r>
          </a:p>
        </p:txBody>
      </p:sp>
    </p:spTree>
    <p:extLst>
      <p:ext uri="{BB962C8B-B14F-4D97-AF65-F5344CB8AC3E}">
        <p14:creationId xmlns:p14="http://schemas.microsoft.com/office/powerpoint/2010/main" val="4270222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2" y="1220108"/>
            <a:ext cx="7483642" cy="837293"/>
          </a:xfrm>
        </p:spPr>
        <p:txBody>
          <a:bodyPr/>
          <a:lstStyle/>
          <a:p>
            <a:r>
              <a:rPr lang="en-AU" sz="3600" dirty="0">
                <a:solidFill>
                  <a:schemeClr val="accent1">
                    <a:lumMod val="75000"/>
                  </a:schemeClr>
                </a:solidFill>
              </a:rPr>
              <a:t>Other outcomes</a:t>
            </a:r>
          </a:p>
        </p:txBody>
      </p:sp>
      <p:sp>
        <p:nvSpPr>
          <p:cNvPr id="6" name="Content Placeholder 5"/>
          <p:cNvSpPr>
            <a:spLocks noGrp="1"/>
          </p:cNvSpPr>
          <p:nvPr>
            <p:ph idx="1"/>
          </p:nvPr>
        </p:nvSpPr>
        <p:spPr>
          <a:xfrm>
            <a:off x="1981201" y="2057401"/>
            <a:ext cx="8229600" cy="3266135"/>
          </a:xfrm>
        </p:spPr>
        <p:txBody>
          <a:bodyPr/>
          <a:lstStyle/>
          <a:p>
            <a:pPr marL="0" indent="0">
              <a:buNone/>
            </a:pPr>
            <a:r>
              <a:rPr lang="en-AU" sz="3200" dirty="0">
                <a:latin typeface="Open Sans Semibold" panose="020B0706030804020204" pitchFamily="34" charset="0"/>
                <a:ea typeface="Open Sans Semibold" panose="020B0706030804020204" pitchFamily="34" charset="0"/>
                <a:cs typeface="Open Sans Semibold" panose="020B0706030804020204" pitchFamily="34" charset="0"/>
              </a:rPr>
              <a:t>Intervention vs control families:</a:t>
            </a:r>
          </a:p>
          <a:p>
            <a:pPr lvl="1"/>
            <a:r>
              <a:rPr lang="en-AU" sz="2400" dirty="0">
                <a:latin typeface="Open Sans Semibold" panose="020B0706030804020204" pitchFamily="34" charset="0"/>
                <a:ea typeface="Open Sans Semibold" panose="020B0706030804020204" pitchFamily="34" charset="0"/>
                <a:cs typeface="Open Sans Semibold" panose="020B0706030804020204" pitchFamily="34" charset="0"/>
              </a:rPr>
              <a:t>fewer adverse food related events</a:t>
            </a:r>
          </a:p>
          <a:p>
            <a:pPr lvl="1"/>
            <a:r>
              <a:rPr lang="en-AU" sz="2400" dirty="0">
                <a:latin typeface="Open Sans Semibold" panose="020B0706030804020204" pitchFamily="34" charset="0"/>
                <a:ea typeface="Open Sans Semibold" panose="020B0706030804020204" pitchFamily="34" charset="0"/>
                <a:cs typeface="Open Sans Semibold" panose="020B0706030804020204" pitchFamily="34" charset="0"/>
              </a:rPr>
              <a:t>more satisfied with overall care</a:t>
            </a:r>
          </a:p>
          <a:p>
            <a:pPr lvl="1"/>
            <a:r>
              <a:rPr lang="en-AU" sz="2400" dirty="0">
                <a:latin typeface="Open Sans Semibold" panose="020B0706030804020204" pitchFamily="34" charset="0"/>
                <a:ea typeface="Open Sans Semibold" panose="020B0706030804020204" pitchFamily="34" charset="0"/>
                <a:cs typeface="Open Sans Semibold" panose="020B0706030804020204" pitchFamily="34" charset="0"/>
              </a:rPr>
              <a:t>less food-allergy related anxiety </a:t>
            </a:r>
          </a:p>
          <a:p>
            <a:pPr lvl="1"/>
            <a:r>
              <a:rPr lang="en-AU" sz="2400" dirty="0">
                <a:latin typeface="Open Sans Semibold" panose="020B0706030804020204" pitchFamily="34" charset="0"/>
                <a:ea typeface="Open Sans Semibold" panose="020B0706030804020204" pitchFamily="34" charset="0"/>
                <a:cs typeface="Open Sans Semibold" panose="020B0706030804020204" pitchFamily="34" charset="0"/>
              </a:rPr>
              <a:t>no difference in quality of care received</a:t>
            </a:r>
          </a:p>
          <a:p>
            <a:pPr lvl="1"/>
            <a:endParaRPr lang="en-AU" dirty="0"/>
          </a:p>
        </p:txBody>
      </p:sp>
    </p:spTree>
    <p:extLst>
      <p:ext uri="{BB962C8B-B14F-4D97-AF65-F5344CB8AC3E}">
        <p14:creationId xmlns:p14="http://schemas.microsoft.com/office/powerpoint/2010/main" val="2435649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33F0FC-114F-2CDA-8CA1-2CCF6B693114}"/>
              </a:ext>
            </a:extLst>
          </p:cNvPr>
          <p:cNvSpPr>
            <a:spLocks noGrp="1"/>
          </p:cNvSpPr>
          <p:nvPr>
            <p:ph type="title"/>
          </p:nvPr>
        </p:nvSpPr>
        <p:spPr/>
        <p:txBody>
          <a:bodyPr/>
          <a:lstStyle/>
          <a:p>
            <a:r>
              <a:rPr lang="en-AU" sz="3200" dirty="0">
                <a:latin typeface="Open Sans Semibold" panose="020B0706030804020204" pitchFamily="34" charset="0"/>
                <a:ea typeface="Open Sans Semibold" panose="020B0706030804020204" pitchFamily="34" charset="0"/>
                <a:cs typeface="Open Sans Semibold" panose="020B0706030804020204" pitchFamily="34" charset="0"/>
              </a:rPr>
              <a:t>Translation </a:t>
            </a:r>
          </a:p>
        </p:txBody>
      </p:sp>
      <p:sp>
        <p:nvSpPr>
          <p:cNvPr id="6" name="Text Placeholder 5">
            <a:extLst>
              <a:ext uri="{FF2B5EF4-FFF2-40B4-BE49-F238E27FC236}">
                <a16:creationId xmlns:a16="http://schemas.microsoft.com/office/drawing/2014/main" id="{0DBD3DBE-1B93-9F7D-1AA7-3F086F55756A}"/>
              </a:ext>
            </a:extLst>
          </p:cNvPr>
          <p:cNvSpPr>
            <a:spLocks noGrp="1"/>
          </p:cNvSpPr>
          <p:nvPr>
            <p:ph type="body" sz="quarter" idx="16"/>
          </p:nvPr>
        </p:nvSpPr>
        <p:spPr/>
        <p:txBody>
          <a:bodyPr/>
          <a:lstStyle/>
          <a:p>
            <a:endParaRPr lang="en-AU"/>
          </a:p>
        </p:txBody>
      </p:sp>
      <p:sp>
        <p:nvSpPr>
          <p:cNvPr id="7" name="Text Placeholder 6">
            <a:extLst>
              <a:ext uri="{FF2B5EF4-FFF2-40B4-BE49-F238E27FC236}">
                <a16:creationId xmlns:a16="http://schemas.microsoft.com/office/drawing/2014/main" id="{9C9BE14B-212E-2596-0DC6-F9F0083663FD}"/>
              </a:ext>
            </a:extLst>
          </p:cNvPr>
          <p:cNvSpPr>
            <a:spLocks noGrp="1"/>
          </p:cNvSpPr>
          <p:nvPr>
            <p:ph type="body" sz="quarter" idx="17"/>
          </p:nvPr>
        </p:nvSpPr>
        <p:spPr/>
        <p:txBody>
          <a:bodyPr/>
          <a:lstStyle/>
          <a:p>
            <a:r>
              <a:rPr lang="en-AU" sz="2400" dirty="0">
                <a:latin typeface="Open Sans Semibold" panose="020B0706030804020204" pitchFamily="34" charset="0"/>
                <a:ea typeface="Open Sans Semibold" panose="020B0706030804020204" pitchFamily="34" charset="0"/>
                <a:cs typeface="Open Sans Semibold" panose="020B0706030804020204" pitchFamily="34" charset="0"/>
              </a:rPr>
              <a:t>Some success in rural Victorian program run by RCH Allergy</a:t>
            </a:r>
          </a:p>
          <a:p>
            <a:endParaRPr lang="en-AU"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r>
              <a:rPr lang="en-AU" sz="2400" dirty="0">
                <a:latin typeface="Open Sans Semibold" panose="020B0706030804020204" pitchFamily="34" charset="0"/>
                <a:ea typeface="Open Sans Semibold" panose="020B0706030804020204" pitchFamily="34" charset="0"/>
                <a:cs typeface="Open Sans Semibold" panose="020B0706030804020204" pitchFamily="34" charset="0"/>
              </a:rPr>
              <a:t>Resistance in urban settings from local allergists to roll out model to community paediatricians</a:t>
            </a:r>
          </a:p>
          <a:p>
            <a:endParaRPr lang="en-AU"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r>
              <a:rPr lang="en-AU" sz="2400" dirty="0">
                <a:latin typeface="Open Sans Semibold" panose="020B0706030804020204" pitchFamily="34" charset="0"/>
                <a:ea typeface="Open Sans Semibold" panose="020B0706030804020204" pitchFamily="34" charset="0"/>
                <a:cs typeface="Open Sans Semibold" panose="020B0706030804020204" pitchFamily="34" charset="0"/>
              </a:rPr>
              <a:t>Lessons learnt </a:t>
            </a:r>
          </a:p>
          <a:p>
            <a:pPr lvl="1"/>
            <a:r>
              <a:rPr lang="en-AU" sz="2400" dirty="0">
                <a:solidFill>
                  <a:schemeClr val="tx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just because something works and patients love it, don’t expect it to be translated!</a:t>
            </a:r>
          </a:p>
          <a:p>
            <a:pPr lvl="1"/>
            <a:r>
              <a:rPr lang="en-AU" sz="2400" dirty="0">
                <a:solidFill>
                  <a:schemeClr val="tx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need to keep working on relationships with key stakeholders </a:t>
            </a:r>
          </a:p>
        </p:txBody>
      </p:sp>
    </p:spTree>
    <p:extLst>
      <p:ext uri="{BB962C8B-B14F-4D97-AF65-F5344CB8AC3E}">
        <p14:creationId xmlns:p14="http://schemas.microsoft.com/office/powerpoint/2010/main" val="518513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682A71-EA58-9555-1519-7E245C89706E}"/>
              </a:ext>
            </a:extLst>
          </p:cNvPr>
          <p:cNvSpPr>
            <a:spLocks noGrp="1"/>
          </p:cNvSpPr>
          <p:nvPr>
            <p:ph type="body" sz="quarter" idx="10"/>
          </p:nvPr>
        </p:nvSpPr>
        <p:spPr>
          <a:xfrm>
            <a:off x="735013" y="1747349"/>
            <a:ext cx="7813128" cy="1022241"/>
          </a:xfrm>
        </p:spPr>
        <p:txBody>
          <a:bodyPr/>
          <a:lstStyle/>
          <a:p>
            <a:pPr marL="0" indent="0">
              <a:buNone/>
            </a:pPr>
            <a:r>
              <a:rPr lang="en-GB" dirty="0"/>
              <a:t>COMPASS - </a:t>
            </a:r>
            <a:r>
              <a:rPr lang="en-GB" dirty="0" err="1"/>
              <a:t>COnnecting</a:t>
            </a:r>
            <a:r>
              <a:rPr lang="en-GB" dirty="0"/>
              <a:t> Mental-health </a:t>
            </a:r>
            <a:r>
              <a:rPr lang="en-GB" dirty="0" err="1"/>
              <a:t>PAediatric</a:t>
            </a:r>
            <a:r>
              <a:rPr lang="en-GB" dirty="0"/>
              <a:t> Specialists and community Services</a:t>
            </a:r>
            <a:br>
              <a:rPr lang="en-GB" dirty="0"/>
            </a:br>
            <a:endParaRPr lang="en-AU" dirty="0"/>
          </a:p>
        </p:txBody>
      </p:sp>
      <p:sp>
        <p:nvSpPr>
          <p:cNvPr id="7" name="TextBox 6">
            <a:extLst>
              <a:ext uri="{FF2B5EF4-FFF2-40B4-BE49-F238E27FC236}">
                <a16:creationId xmlns:a16="http://schemas.microsoft.com/office/drawing/2014/main" id="{A5951932-1797-4996-06BC-AB13A4B94E0F}"/>
              </a:ext>
            </a:extLst>
          </p:cNvPr>
          <p:cNvSpPr txBox="1"/>
          <p:nvPr/>
        </p:nvSpPr>
        <p:spPr>
          <a:xfrm>
            <a:off x="635267" y="5727032"/>
            <a:ext cx="7141946" cy="646331"/>
          </a:xfrm>
          <a:prstGeom prst="rect">
            <a:avLst/>
          </a:prstGeom>
          <a:noFill/>
        </p:spPr>
        <p:txBody>
          <a:bodyPr wrap="square" rtlCol="0">
            <a:spAutoFit/>
          </a:bodyPr>
          <a:lstStyle/>
          <a:p>
            <a:r>
              <a:rPr lang="en-AU"/>
              <a:t>https://nwmphn.org.au/resource/compass-connecting-mental-health-paediatric-specialists-and-community-services/</a:t>
            </a:r>
            <a:endParaRPr lang="en-AU" dirty="0"/>
          </a:p>
        </p:txBody>
      </p:sp>
    </p:spTree>
    <p:extLst>
      <p:ext uri="{BB962C8B-B14F-4D97-AF65-F5344CB8AC3E}">
        <p14:creationId xmlns:p14="http://schemas.microsoft.com/office/powerpoint/2010/main" val="45821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30D1D-6599-623E-8075-EFDF1C3C2231}"/>
              </a:ext>
            </a:extLst>
          </p:cNvPr>
          <p:cNvSpPr>
            <a:spLocks noGrp="1"/>
          </p:cNvSpPr>
          <p:nvPr>
            <p:ph type="title"/>
          </p:nvPr>
        </p:nvSpPr>
        <p:spPr/>
        <p:txBody>
          <a:bodyPr/>
          <a:lstStyle/>
          <a:p>
            <a:r>
              <a:rPr lang="en-AU" sz="3200" dirty="0">
                <a:latin typeface="Open Sans Semibold" panose="020B0706030804020204" pitchFamily="34" charset="0"/>
                <a:ea typeface="Open Sans Semibold" panose="020B0706030804020204" pitchFamily="34" charset="0"/>
                <a:cs typeface="Open Sans Semibold" panose="020B0706030804020204" pitchFamily="34" charset="0"/>
              </a:rPr>
              <a:t>Overview</a:t>
            </a:r>
          </a:p>
        </p:txBody>
      </p:sp>
      <p:sp>
        <p:nvSpPr>
          <p:cNvPr id="3" name="Text Placeholder 2">
            <a:extLst>
              <a:ext uri="{FF2B5EF4-FFF2-40B4-BE49-F238E27FC236}">
                <a16:creationId xmlns:a16="http://schemas.microsoft.com/office/drawing/2014/main" id="{2D862BC2-0099-D7F0-3C15-ED554FBFD96F}"/>
              </a:ext>
            </a:extLst>
          </p:cNvPr>
          <p:cNvSpPr>
            <a:spLocks noGrp="1"/>
          </p:cNvSpPr>
          <p:nvPr>
            <p:ph type="body" sz="quarter" idx="16"/>
          </p:nvPr>
        </p:nvSpPr>
        <p:spPr/>
        <p:txBody>
          <a:bodyPr/>
          <a:lstStyle/>
          <a:p>
            <a:endParaRPr lang="en-AU" dirty="0"/>
          </a:p>
        </p:txBody>
      </p:sp>
      <p:sp>
        <p:nvSpPr>
          <p:cNvPr id="4" name="Text Placeholder 3">
            <a:extLst>
              <a:ext uri="{FF2B5EF4-FFF2-40B4-BE49-F238E27FC236}">
                <a16:creationId xmlns:a16="http://schemas.microsoft.com/office/drawing/2014/main" id="{A1F67549-6019-5EFC-0B72-185EADBE14DB}"/>
              </a:ext>
            </a:extLst>
          </p:cNvPr>
          <p:cNvSpPr>
            <a:spLocks noGrp="1"/>
          </p:cNvSpPr>
          <p:nvPr>
            <p:ph type="body" sz="quarter" idx="17"/>
          </p:nvPr>
        </p:nvSpPr>
        <p:spPr>
          <a:xfrm>
            <a:off x="741949" y="1620968"/>
            <a:ext cx="10617200" cy="4831684"/>
          </a:xfrm>
        </p:spPr>
        <p:txBody>
          <a:bodyPr/>
          <a:lstStyle/>
          <a:p>
            <a:pPr marL="342900" indent="-342900">
              <a:buFont typeface="+mj-lt"/>
              <a:buAutoNum type="arabicPeriod"/>
            </a:pPr>
            <a:r>
              <a:rPr lang="en-AU" sz="3600" dirty="0"/>
              <a:t>What is research translation?</a:t>
            </a:r>
          </a:p>
          <a:p>
            <a:pPr marL="342900" indent="-342900">
              <a:buFont typeface="+mj-lt"/>
              <a:buAutoNum type="arabicPeriod"/>
            </a:pPr>
            <a:r>
              <a:rPr lang="en-AU" sz="3600" dirty="0"/>
              <a:t> Some examples from practice</a:t>
            </a:r>
          </a:p>
          <a:p>
            <a:pPr marL="342900" indent="-342900">
              <a:buFont typeface="+mj-lt"/>
              <a:buAutoNum type="arabicPeriod"/>
            </a:pPr>
            <a:r>
              <a:rPr lang="en-AU" sz="3600" dirty="0"/>
              <a:t>Translation toolkit &amp; other resources </a:t>
            </a:r>
          </a:p>
        </p:txBody>
      </p:sp>
    </p:spTree>
    <p:extLst>
      <p:ext uri="{BB962C8B-B14F-4D97-AF65-F5344CB8AC3E}">
        <p14:creationId xmlns:p14="http://schemas.microsoft.com/office/powerpoint/2010/main" val="565994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644AC2-9575-EF8B-35E2-5538838F6A1C}"/>
              </a:ext>
            </a:extLst>
          </p:cNvPr>
          <p:cNvSpPr>
            <a:spLocks noGrp="1"/>
          </p:cNvSpPr>
          <p:nvPr>
            <p:ph type="title"/>
          </p:nvPr>
        </p:nvSpPr>
        <p:spPr>
          <a:xfrm>
            <a:off x="609602" y="340896"/>
            <a:ext cx="10462589" cy="1259304"/>
          </a:xfrm>
        </p:spPr>
        <p:txBody>
          <a:bodyPr/>
          <a:lstStyle/>
          <a:p>
            <a:r>
              <a:rPr lang="en-US" sz="3200" dirty="0">
                <a:solidFill>
                  <a:schemeClr val="accent2"/>
                </a:solidFill>
              </a:rPr>
              <a:t>Mental health problems increasing in children – often end up in Victorian EDs</a:t>
            </a:r>
            <a:endParaRPr lang="en-AU" sz="3200" dirty="0">
              <a:solidFill>
                <a:schemeClr val="accent2"/>
              </a:solidFill>
            </a:endParaRPr>
          </a:p>
        </p:txBody>
      </p:sp>
      <p:pic>
        <p:nvPicPr>
          <p:cNvPr id="10" name="Content Placeholder 9" descr="Graphical user interface&#10;&#10;Description automatically generated">
            <a:extLst>
              <a:ext uri="{FF2B5EF4-FFF2-40B4-BE49-F238E27FC236}">
                <a16:creationId xmlns:a16="http://schemas.microsoft.com/office/drawing/2014/main" id="{50F2B42F-C102-D25E-35E4-1BBF7919747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15126" y="1781589"/>
            <a:ext cx="7337817" cy="4354513"/>
          </a:xfrm>
          <a:prstGeom prst="rect">
            <a:avLst/>
          </a:prstGeom>
        </p:spPr>
      </p:pic>
      <p:sp>
        <p:nvSpPr>
          <p:cNvPr id="11" name="TextBox 10">
            <a:extLst>
              <a:ext uri="{FF2B5EF4-FFF2-40B4-BE49-F238E27FC236}">
                <a16:creationId xmlns:a16="http://schemas.microsoft.com/office/drawing/2014/main" id="{B6542984-55FB-F0F6-9B03-D3362D0A7B50}"/>
              </a:ext>
            </a:extLst>
          </p:cNvPr>
          <p:cNvSpPr txBox="1"/>
          <p:nvPr/>
        </p:nvSpPr>
        <p:spPr>
          <a:xfrm>
            <a:off x="9114183" y="4909930"/>
            <a:ext cx="1858617" cy="923330"/>
          </a:xfrm>
          <a:prstGeom prst="rect">
            <a:avLst/>
          </a:prstGeom>
          <a:noFill/>
        </p:spPr>
        <p:txBody>
          <a:bodyPr wrap="square" rtlCol="0">
            <a:spAutoFit/>
          </a:bodyPr>
          <a:lstStyle/>
          <a:p>
            <a:r>
              <a:rPr lang="en-US" dirty="0"/>
              <a:t>Hiscock et al.,  Australian Health Review 2022</a:t>
            </a:r>
            <a:endParaRPr lang="en-AU" dirty="0"/>
          </a:p>
        </p:txBody>
      </p:sp>
    </p:spTree>
    <p:extLst>
      <p:ext uri="{BB962C8B-B14F-4D97-AF65-F5344CB8AC3E}">
        <p14:creationId xmlns:p14="http://schemas.microsoft.com/office/powerpoint/2010/main" val="702275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511388" y="2289826"/>
            <a:ext cx="1276253" cy="1019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en-AU" sz="1100" b="1">
                <a:solidFill>
                  <a:srgbClr val="000000"/>
                </a:solidFill>
                <a:effectLst/>
                <a:latin typeface="Berlin Sans FB Demi" panose="020E0802020502020306" pitchFamily="34" charset="0"/>
                <a:ea typeface="Calibri" panose="020F0502020204030204" pitchFamily="34" charset="0"/>
                <a:cs typeface="Times New Roman" panose="02020603050405020304" pitchFamily="18" charset="0"/>
              </a:rPr>
              <a:t>Challenge</a:t>
            </a:r>
            <a:endParaRPr lang="en-AU" sz="1100">
              <a:effectLst/>
              <a:ea typeface="Calibri" panose="020F0502020204030204" pitchFamily="34" charset="0"/>
              <a:cs typeface="Times New Roman" panose="02020603050405020304" pitchFamily="18" charset="0"/>
            </a:endParaRPr>
          </a:p>
          <a:p>
            <a:pPr algn="ctr">
              <a:spcAft>
                <a:spcPts val="300"/>
              </a:spcAft>
            </a:pPr>
            <a:r>
              <a:rPr lang="en-AU" sz="1100">
                <a:solidFill>
                  <a:srgbClr val="000000"/>
                </a:solidFill>
                <a:effectLst/>
                <a:ea typeface="Calibri" panose="020F0502020204030204" pitchFamily="34" charset="0"/>
                <a:cs typeface="Times New Roman" panose="02020603050405020304" pitchFamily="18" charset="0"/>
              </a:rPr>
              <a:t>Supporting parents, siblings and wider family</a:t>
            </a:r>
            <a:endParaRPr lang="en-AU" sz="1100">
              <a:effectLst/>
              <a:ea typeface="Calibri" panose="020F0502020204030204" pitchFamily="34" charset="0"/>
              <a:cs typeface="Times New Roman" panose="02020603050405020304" pitchFamily="18" charset="0"/>
            </a:endParaRPr>
          </a:p>
          <a:p>
            <a:pPr algn="ctr">
              <a:spcAft>
                <a:spcPts val="300"/>
              </a:spcAft>
            </a:pPr>
            <a:r>
              <a:rPr lang="en-AU" sz="1100" b="1">
                <a:solidFill>
                  <a:srgbClr val="000000"/>
                </a:solidFill>
                <a:effectLst/>
                <a:ea typeface="Calibri" panose="020F0502020204030204" pitchFamily="34" charset="0"/>
                <a:cs typeface="Times New Roman" panose="02020603050405020304" pitchFamily="18" charset="0"/>
              </a:rPr>
              <a:t> </a:t>
            </a:r>
            <a:endParaRPr lang="en-AU" sz="1100">
              <a:effectLst/>
              <a:ea typeface="Calibri" panose="020F0502020204030204" pitchFamily="34" charset="0"/>
              <a:cs typeface="Times New Roman" panose="02020603050405020304" pitchFamily="18" charset="0"/>
            </a:endParaRPr>
          </a:p>
        </p:txBody>
      </p:sp>
      <p:sp>
        <p:nvSpPr>
          <p:cNvPr id="16" name="Rectangle 15"/>
          <p:cNvSpPr/>
          <p:nvPr/>
        </p:nvSpPr>
        <p:spPr>
          <a:xfrm>
            <a:off x="4724714" y="3171424"/>
            <a:ext cx="1057275"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en-AU" sz="1100" b="1">
                <a:solidFill>
                  <a:srgbClr val="000000"/>
                </a:solidFill>
                <a:effectLst/>
                <a:latin typeface="Berlin Sans FB Demi" panose="020E0802020502020306" pitchFamily="34" charset="0"/>
                <a:ea typeface="Calibri" panose="020F0502020204030204" pitchFamily="34" charset="0"/>
                <a:cs typeface="Times New Roman" panose="02020603050405020304" pitchFamily="18" charset="0"/>
              </a:rPr>
              <a:t>Challenge</a:t>
            </a:r>
            <a:endParaRPr lang="en-AU" sz="1100">
              <a:effectLst/>
              <a:ea typeface="Calibri" panose="020F0502020204030204" pitchFamily="34" charset="0"/>
              <a:cs typeface="Times New Roman" panose="02020603050405020304" pitchFamily="18" charset="0"/>
            </a:endParaRPr>
          </a:p>
          <a:p>
            <a:pPr algn="ctr">
              <a:spcAft>
                <a:spcPts val="300"/>
              </a:spcAft>
            </a:pPr>
            <a:r>
              <a:rPr lang="en-AU" sz="1100">
                <a:solidFill>
                  <a:srgbClr val="000000"/>
                </a:solidFill>
                <a:effectLst/>
                <a:ea typeface="Calibri" panose="020F0502020204030204" pitchFamily="34" charset="0"/>
                <a:cs typeface="Times New Roman" panose="02020603050405020304" pitchFamily="18" charset="0"/>
              </a:rPr>
              <a:t>Long wait times and high costs</a:t>
            </a:r>
            <a:endParaRPr lang="en-AU" sz="1100">
              <a:effectLst/>
              <a:ea typeface="Calibri" panose="020F0502020204030204" pitchFamily="34" charset="0"/>
              <a:cs typeface="Times New Roman" panose="02020603050405020304" pitchFamily="18" charset="0"/>
            </a:endParaRPr>
          </a:p>
          <a:p>
            <a:pPr algn="ctr">
              <a:spcAft>
                <a:spcPts val="300"/>
              </a:spcAft>
            </a:pPr>
            <a:r>
              <a:rPr lang="en-AU" sz="1100" b="1">
                <a:solidFill>
                  <a:srgbClr val="000000"/>
                </a:solidFill>
                <a:effectLst/>
                <a:ea typeface="Calibri" panose="020F0502020204030204" pitchFamily="34" charset="0"/>
                <a:cs typeface="Times New Roman" panose="02020603050405020304" pitchFamily="18" charset="0"/>
              </a:rPr>
              <a:t> </a:t>
            </a:r>
            <a:endParaRPr lang="en-AU" sz="1100">
              <a:effectLst/>
              <a:ea typeface="Calibri" panose="020F0502020204030204" pitchFamily="34" charset="0"/>
              <a:cs typeface="Times New Roman" panose="02020603050405020304" pitchFamily="18" charset="0"/>
            </a:endParaRPr>
          </a:p>
          <a:p>
            <a:pPr algn="ctr">
              <a:spcAft>
                <a:spcPts val="300"/>
              </a:spcAft>
            </a:pPr>
            <a:r>
              <a:rPr lang="en-AU" sz="1100" b="1">
                <a:solidFill>
                  <a:srgbClr val="000000"/>
                </a:solidFill>
                <a:effectLst/>
                <a:ea typeface="Calibri" panose="020F0502020204030204" pitchFamily="34" charset="0"/>
                <a:cs typeface="Times New Roman" panose="02020603050405020304" pitchFamily="18" charset="0"/>
              </a:rPr>
              <a:t> </a:t>
            </a:r>
            <a:endParaRPr lang="en-AU" sz="1100">
              <a:effectLst/>
              <a:ea typeface="Calibri" panose="020F0502020204030204" pitchFamily="34" charset="0"/>
              <a:cs typeface="Times New Roman" panose="02020603050405020304" pitchFamily="18" charset="0"/>
            </a:endParaRPr>
          </a:p>
        </p:txBody>
      </p:sp>
      <p:sp>
        <p:nvSpPr>
          <p:cNvPr id="14" name="Rectangle 13"/>
          <p:cNvSpPr/>
          <p:nvPr/>
        </p:nvSpPr>
        <p:spPr>
          <a:xfrm>
            <a:off x="1824578" y="4187461"/>
            <a:ext cx="1057275" cy="658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en-AU" sz="1100" b="1">
                <a:solidFill>
                  <a:srgbClr val="000000"/>
                </a:solidFill>
                <a:effectLst/>
                <a:latin typeface="Berlin Sans FB Demi" panose="020E0802020502020306" pitchFamily="34" charset="0"/>
                <a:ea typeface="Calibri" panose="020F0502020204030204" pitchFamily="34" charset="0"/>
                <a:cs typeface="Times New Roman" panose="02020603050405020304" pitchFamily="18" charset="0"/>
              </a:rPr>
              <a:t>Challenge</a:t>
            </a:r>
            <a:endParaRPr lang="en-AU" sz="1100">
              <a:effectLst/>
              <a:ea typeface="Calibri" panose="020F0502020204030204" pitchFamily="34" charset="0"/>
              <a:cs typeface="Times New Roman" panose="02020603050405020304" pitchFamily="18" charset="0"/>
            </a:endParaRPr>
          </a:p>
          <a:p>
            <a:pPr algn="ctr">
              <a:spcAft>
                <a:spcPts val="300"/>
              </a:spcAft>
            </a:pPr>
            <a:r>
              <a:rPr lang="en-AU" sz="1100">
                <a:solidFill>
                  <a:srgbClr val="000000"/>
                </a:solidFill>
                <a:effectLst/>
                <a:ea typeface="Calibri" panose="020F0502020204030204" pitchFamily="34" charset="0"/>
                <a:cs typeface="Times New Roman" panose="02020603050405020304" pitchFamily="18" charset="0"/>
              </a:rPr>
              <a:t>Clinicians and families distinguishing mental health issues</a:t>
            </a:r>
            <a:endParaRPr lang="en-AU" sz="1100">
              <a:effectLst/>
              <a:ea typeface="Calibri" panose="020F0502020204030204" pitchFamily="34" charset="0"/>
              <a:cs typeface="Times New Roman" panose="02020603050405020304" pitchFamily="18" charset="0"/>
            </a:endParaRPr>
          </a:p>
          <a:p>
            <a:pPr algn="ctr">
              <a:spcAft>
                <a:spcPts val="300"/>
              </a:spcAft>
            </a:pPr>
            <a:r>
              <a:rPr lang="en-AU" sz="1100" b="1">
                <a:solidFill>
                  <a:srgbClr val="000000"/>
                </a:solidFill>
                <a:effectLst/>
                <a:ea typeface="Calibri" panose="020F0502020204030204" pitchFamily="34" charset="0"/>
                <a:cs typeface="Times New Roman" panose="02020603050405020304" pitchFamily="18" charset="0"/>
              </a:rPr>
              <a:t> </a:t>
            </a:r>
            <a:endParaRPr lang="en-AU" sz="1100">
              <a:effectLst/>
              <a:ea typeface="Calibri" panose="020F0502020204030204" pitchFamily="34" charset="0"/>
              <a:cs typeface="Times New Roman" panose="02020603050405020304" pitchFamily="18" charset="0"/>
            </a:endParaRPr>
          </a:p>
          <a:p>
            <a:pPr algn="ctr">
              <a:spcAft>
                <a:spcPts val="300"/>
              </a:spcAft>
            </a:pPr>
            <a:r>
              <a:rPr lang="en-AU" sz="1100" b="1">
                <a:solidFill>
                  <a:srgbClr val="000000"/>
                </a:solidFill>
                <a:effectLst/>
                <a:ea typeface="Calibri" panose="020F0502020204030204" pitchFamily="34" charset="0"/>
                <a:cs typeface="Times New Roman" panose="02020603050405020304" pitchFamily="18" charset="0"/>
              </a:rPr>
              <a:t> </a:t>
            </a:r>
            <a:endParaRPr lang="en-AU" sz="1100">
              <a:effectLst/>
              <a:ea typeface="Calibri" panose="020F0502020204030204" pitchFamily="34" charset="0"/>
              <a:cs typeface="Times New Roman" panose="02020603050405020304" pitchFamily="18" charset="0"/>
            </a:endParaRPr>
          </a:p>
          <a:p>
            <a:pPr algn="ctr">
              <a:spcAft>
                <a:spcPts val="300"/>
              </a:spcAft>
            </a:pPr>
            <a:r>
              <a:rPr lang="en-AU" sz="1100" b="1">
                <a:solidFill>
                  <a:srgbClr val="000000"/>
                </a:solidFill>
                <a:effectLst/>
                <a:ea typeface="Calibri" panose="020F0502020204030204" pitchFamily="34" charset="0"/>
                <a:cs typeface="Times New Roman" panose="02020603050405020304" pitchFamily="18" charset="0"/>
              </a:rPr>
              <a:t> </a:t>
            </a:r>
            <a:endParaRPr lang="en-AU" sz="1100">
              <a:effectLst/>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p:txBody>
          <a:bodyPr/>
          <a:lstStyle/>
          <a:p>
            <a:r>
              <a:rPr lang="en-AU" sz="3200" b="1">
                <a:solidFill>
                  <a:schemeClr val="accent2"/>
                </a:solidFill>
                <a:latin typeface="Open Sans" panose="020B0606030504020204" pitchFamily="34" charset="0"/>
                <a:ea typeface="Open Sans" panose="020B0606030504020204" pitchFamily="34" charset="0"/>
                <a:cs typeface="Open Sans" panose="020B0606030504020204" pitchFamily="34" charset="0"/>
              </a:rPr>
              <a:t>Solutions: pathway to improving mental health</a:t>
            </a:r>
          </a:p>
        </p:txBody>
      </p:sp>
      <p:sp>
        <p:nvSpPr>
          <p:cNvPr id="3" name="Text Placeholder 2"/>
          <p:cNvSpPr>
            <a:spLocks noGrp="1"/>
          </p:cNvSpPr>
          <p:nvPr>
            <p:ph type="body" sz="quarter" idx="16"/>
          </p:nvPr>
        </p:nvSpPr>
        <p:spPr/>
        <p:txBody>
          <a:bodyPr/>
          <a:lstStyle/>
          <a:p>
            <a:endParaRPr lang="en-AU"/>
          </a:p>
        </p:txBody>
      </p:sp>
      <p:pic>
        <p:nvPicPr>
          <p:cNvPr id="5" name="Graphic 10" descr="Brain in head">
            <a:extLst>
              <a:ext uri="{FF2B5EF4-FFF2-40B4-BE49-F238E27FC236}">
                <a16:creationId xmlns:a16="http://schemas.microsoft.com/office/drawing/2014/main" id="{D3BD202E-3A5E-564C-A1AF-8C36B5787102}"/>
              </a:ext>
            </a:extLst>
          </p:cNvPr>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8589" y="4838131"/>
            <a:ext cx="695325" cy="695325"/>
          </a:xfrm>
          <a:prstGeom prst="rect">
            <a:avLst/>
          </a:prstGeom>
        </p:spPr>
      </p:pic>
      <p:pic>
        <p:nvPicPr>
          <p:cNvPr id="6" name="Graphic 20" descr="Computer">
            <a:extLst>
              <a:ext uri="{FF2B5EF4-FFF2-40B4-BE49-F238E27FC236}">
                <a16:creationId xmlns:a16="http://schemas.microsoft.com/office/drawing/2014/main" id="{57C829FB-8869-944D-9183-F0014F933FF9}"/>
              </a:ext>
            </a:extLst>
          </p:cNvPr>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60227" y="4409416"/>
            <a:ext cx="714375" cy="714375"/>
          </a:xfrm>
          <a:prstGeom prst="rect">
            <a:avLst/>
          </a:prstGeom>
        </p:spPr>
      </p:pic>
      <p:sp>
        <p:nvSpPr>
          <p:cNvPr id="8" name="Oval 7"/>
          <p:cNvSpPr>
            <a:spLocks noChangeAspect="1"/>
          </p:cNvSpPr>
          <p:nvPr/>
        </p:nvSpPr>
        <p:spPr>
          <a:xfrm>
            <a:off x="4882175" y="3971676"/>
            <a:ext cx="742352" cy="684000"/>
          </a:xfrm>
          <a:prstGeom prst="ellipse">
            <a:avLst/>
          </a:prstGeom>
          <a:blipFill rotWithShape="1">
            <a:blip r:embed="rId6" cstate="email">
              <a:extLst>
                <a:ext uri="{28A0092B-C50C-407E-A947-70E740481C1C}">
                  <a14:useLocalDpi xmlns:a14="http://schemas.microsoft.com/office/drawing/2010/main"/>
                </a:ext>
              </a:extLst>
            </a:blip>
            <a:stretch>
              <a:fillRect/>
            </a:stretch>
          </a:blipFill>
          <a:ln>
            <a:noFill/>
          </a:ln>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AU"/>
          </a:p>
        </p:txBody>
      </p:sp>
      <p:pic>
        <p:nvPicPr>
          <p:cNvPr id="9" name="Picture 8" descr="Image result for disconnect icon"/>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34334" y="3578854"/>
            <a:ext cx="684000" cy="684000"/>
          </a:xfrm>
          <a:prstGeom prst="rect">
            <a:avLst/>
          </a:prstGeom>
          <a:noFill/>
          <a:ln>
            <a:noFill/>
          </a:ln>
        </p:spPr>
      </p:pic>
      <p:sp>
        <p:nvSpPr>
          <p:cNvPr id="11" name="AutoShape 2" descr="Image result for free icon child and par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2" name="AutoShape 4" descr="Image result for free icon child and par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67464" y="3219398"/>
            <a:ext cx="716915" cy="716915"/>
          </a:xfrm>
          <a:prstGeom prst="rect">
            <a:avLst/>
          </a:prstGeom>
        </p:spPr>
      </p:pic>
      <p:sp>
        <p:nvSpPr>
          <p:cNvPr id="15" name="Rectangle 14"/>
          <p:cNvSpPr/>
          <p:nvPr/>
        </p:nvSpPr>
        <p:spPr>
          <a:xfrm>
            <a:off x="3262667" y="3478905"/>
            <a:ext cx="1057275" cy="718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en-AU" sz="1100" b="1">
                <a:solidFill>
                  <a:srgbClr val="000000"/>
                </a:solidFill>
                <a:effectLst/>
                <a:latin typeface="Berlin Sans FB Demi" panose="020E0802020502020306" pitchFamily="34" charset="0"/>
                <a:ea typeface="Calibri" panose="020F0502020204030204" pitchFamily="34" charset="0"/>
                <a:cs typeface="Times New Roman" panose="02020603050405020304" pitchFamily="18" charset="0"/>
              </a:rPr>
              <a:t>Challenge</a:t>
            </a:r>
            <a:endParaRPr lang="en-AU" sz="1100">
              <a:effectLst/>
              <a:ea typeface="Calibri" panose="020F0502020204030204" pitchFamily="34" charset="0"/>
              <a:cs typeface="Times New Roman" panose="02020603050405020304" pitchFamily="18" charset="0"/>
            </a:endParaRPr>
          </a:p>
          <a:p>
            <a:pPr algn="ctr">
              <a:spcAft>
                <a:spcPts val="300"/>
              </a:spcAft>
            </a:pPr>
            <a:r>
              <a:rPr lang="en-AU" sz="1100">
                <a:solidFill>
                  <a:srgbClr val="000000"/>
                </a:solidFill>
                <a:effectLst/>
                <a:ea typeface="Calibri" panose="020F0502020204030204" pitchFamily="34" charset="0"/>
                <a:cs typeface="Times New Roman" panose="02020603050405020304" pitchFamily="18" charset="0"/>
              </a:rPr>
              <a:t>Knowing where to get help</a:t>
            </a:r>
            <a:endParaRPr lang="en-AU" sz="1100">
              <a:effectLst/>
              <a:ea typeface="Calibri" panose="020F0502020204030204" pitchFamily="34" charset="0"/>
              <a:cs typeface="Times New Roman" panose="02020603050405020304" pitchFamily="18" charset="0"/>
            </a:endParaRPr>
          </a:p>
        </p:txBody>
      </p:sp>
      <p:sp>
        <p:nvSpPr>
          <p:cNvPr id="17" name="Rectangle 16"/>
          <p:cNvSpPr/>
          <p:nvPr/>
        </p:nvSpPr>
        <p:spPr>
          <a:xfrm>
            <a:off x="6157912" y="2763812"/>
            <a:ext cx="1057275" cy="7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en-AU" sz="1100" b="1">
                <a:solidFill>
                  <a:srgbClr val="000000"/>
                </a:solidFill>
                <a:effectLst/>
                <a:latin typeface="Berlin Sans FB Demi" panose="020E0802020502020306" pitchFamily="34" charset="0"/>
                <a:ea typeface="Calibri" panose="020F0502020204030204" pitchFamily="34" charset="0"/>
                <a:cs typeface="Times New Roman" panose="02020603050405020304" pitchFamily="18" charset="0"/>
              </a:rPr>
              <a:t>Challenge</a:t>
            </a:r>
            <a:endParaRPr lang="en-AU" sz="1100">
              <a:effectLst/>
              <a:ea typeface="Calibri" panose="020F0502020204030204" pitchFamily="34" charset="0"/>
              <a:cs typeface="Times New Roman" panose="02020603050405020304" pitchFamily="18" charset="0"/>
            </a:endParaRPr>
          </a:p>
          <a:p>
            <a:pPr algn="ctr">
              <a:spcAft>
                <a:spcPts val="300"/>
              </a:spcAft>
            </a:pPr>
            <a:r>
              <a:rPr lang="en-AU" sz="1100">
                <a:solidFill>
                  <a:srgbClr val="000000"/>
                </a:solidFill>
                <a:effectLst/>
                <a:ea typeface="Calibri" panose="020F0502020204030204" pitchFamily="34" charset="0"/>
                <a:cs typeface="Times New Roman" panose="02020603050405020304" pitchFamily="18" charset="0"/>
              </a:rPr>
              <a:t>Fragmented care</a:t>
            </a:r>
            <a:endParaRPr lang="en-AU" sz="1100">
              <a:effectLst/>
              <a:ea typeface="Calibri" panose="020F0502020204030204" pitchFamily="34" charset="0"/>
              <a:cs typeface="Times New Roman" panose="02020603050405020304" pitchFamily="18" charset="0"/>
            </a:endParaRPr>
          </a:p>
          <a:p>
            <a:pPr algn="ctr">
              <a:spcAft>
                <a:spcPts val="300"/>
              </a:spcAft>
            </a:pPr>
            <a:r>
              <a:rPr lang="en-AU" sz="1100" b="1">
                <a:solidFill>
                  <a:srgbClr val="000000"/>
                </a:solidFill>
                <a:effectLst/>
                <a:ea typeface="Calibri" panose="020F0502020204030204" pitchFamily="34" charset="0"/>
                <a:cs typeface="Times New Roman" panose="02020603050405020304" pitchFamily="18" charset="0"/>
              </a:rPr>
              <a:t> </a:t>
            </a:r>
            <a:endParaRPr lang="en-AU" sz="1100">
              <a:effectLst/>
              <a:ea typeface="Calibri" panose="020F0502020204030204" pitchFamily="34" charset="0"/>
              <a:cs typeface="Times New Roman" panose="02020603050405020304" pitchFamily="18" charset="0"/>
            </a:endParaRPr>
          </a:p>
        </p:txBody>
      </p:sp>
      <p:sp>
        <p:nvSpPr>
          <p:cNvPr id="19" name="Rectangle 18"/>
          <p:cNvSpPr/>
          <p:nvPr/>
        </p:nvSpPr>
        <p:spPr>
          <a:xfrm>
            <a:off x="9088038" y="1852896"/>
            <a:ext cx="1057275" cy="92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en-AU" sz="1100" b="1">
                <a:solidFill>
                  <a:srgbClr val="000000"/>
                </a:solidFill>
                <a:effectLst/>
                <a:latin typeface="Berlin Sans FB Demi" panose="020E0802020502020306" pitchFamily="34" charset="0"/>
                <a:ea typeface="Calibri" panose="020F0502020204030204" pitchFamily="34" charset="0"/>
                <a:cs typeface="Times New Roman" panose="02020603050405020304" pitchFamily="18" charset="0"/>
              </a:rPr>
              <a:t>Challenge</a:t>
            </a:r>
            <a:endParaRPr lang="en-AU" sz="1100">
              <a:effectLst/>
              <a:ea typeface="Calibri" panose="020F0502020204030204" pitchFamily="34" charset="0"/>
              <a:cs typeface="Times New Roman" panose="02020603050405020304" pitchFamily="18" charset="0"/>
            </a:endParaRPr>
          </a:p>
          <a:p>
            <a:pPr algn="ctr">
              <a:spcAft>
                <a:spcPts val="300"/>
              </a:spcAft>
            </a:pPr>
            <a:r>
              <a:rPr lang="en-AU" sz="1100">
                <a:solidFill>
                  <a:srgbClr val="000000"/>
                </a:solidFill>
                <a:effectLst/>
                <a:ea typeface="Calibri" panose="020F0502020204030204" pitchFamily="34" charset="0"/>
                <a:cs typeface="Times New Roman" panose="02020603050405020304" pitchFamily="18" charset="0"/>
              </a:rPr>
              <a:t>Inadequate care</a:t>
            </a:r>
            <a:endParaRPr lang="en-AU" sz="1100">
              <a:effectLst/>
              <a:ea typeface="Calibri" panose="020F0502020204030204" pitchFamily="34" charset="0"/>
              <a:cs typeface="Times New Roman" panose="02020603050405020304" pitchFamily="18" charset="0"/>
            </a:endParaRPr>
          </a:p>
        </p:txBody>
      </p:sp>
      <p:pic>
        <p:nvPicPr>
          <p:cNvPr id="20" name="Graphic 22" descr="Puzzle pieces">
            <a:extLst>
              <a:ext uri="{FF2B5EF4-FFF2-40B4-BE49-F238E27FC236}">
                <a16:creationId xmlns:a16="http://schemas.microsoft.com/office/drawing/2014/main" id="{E63580C2-B972-BA44-A1DC-D2B9E1351EE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220675" y="2745970"/>
            <a:ext cx="792000" cy="792000"/>
          </a:xfrm>
          <a:prstGeom prst="rect">
            <a:avLst/>
          </a:prstGeom>
        </p:spPr>
      </p:pic>
      <p:cxnSp>
        <p:nvCxnSpPr>
          <p:cNvPr id="23" name="Straight Connector 22"/>
          <p:cNvCxnSpPr/>
          <p:nvPr/>
        </p:nvCxnSpPr>
        <p:spPr>
          <a:xfrm flipV="1">
            <a:off x="1646887" y="3562350"/>
            <a:ext cx="6965" cy="216000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1651941" y="3567729"/>
            <a:ext cx="1440000" cy="0"/>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a:off x="3077014" y="3189818"/>
            <a:ext cx="1440000" cy="0"/>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flipV="1">
            <a:off x="4519575" y="2839541"/>
            <a:ext cx="1440000" cy="1056"/>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a:off x="5965990" y="2485591"/>
            <a:ext cx="1440000" cy="0"/>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p:cNvCxnSpPr/>
          <p:nvPr/>
        </p:nvCxnSpPr>
        <p:spPr>
          <a:xfrm>
            <a:off x="7401865" y="2125859"/>
            <a:ext cx="1440000" cy="0"/>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p:cNvCxnSpPr/>
          <p:nvPr/>
        </p:nvCxnSpPr>
        <p:spPr>
          <a:xfrm>
            <a:off x="8845246" y="1768329"/>
            <a:ext cx="1440000" cy="0"/>
          </a:xfrm>
          <a:prstGeom prst="line">
            <a:avLst/>
          </a:prstGeom>
        </p:spPr>
        <p:style>
          <a:lnRef idx="3">
            <a:schemeClr val="dk1"/>
          </a:lnRef>
          <a:fillRef idx="0">
            <a:schemeClr val="dk1"/>
          </a:fillRef>
          <a:effectRef idx="2">
            <a:schemeClr val="dk1"/>
          </a:effectRef>
          <a:fontRef idx="minor">
            <a:schemeClr val="tx1"/>
          </a:fontRef>
        </p:style>
      </p:cxnSp>
      <p:cxnSp>
        <p:nvCxnSpPr>
          <p:cNvPr id="46" name="Straight Connector 45"/>
          <p:cNvCxnSpPr/>
          <p:nvPr/>
        </p:nvCxnSpPr>
        <p:spPr>
          <a:xfrm flipH="1" flipV="1">
            <a:off x="10280757" y="1768609"/>
            <a:ext cx="8414" cy="2160000"/>
          </a:xfrm>
          <a:prstGeom prst="line">
            <a:avLst/>
          </a:prstGeom>
        </p:spPr>
        <p:style>
          <a:lnRef idx="3">
            <a:schemeClr val="dk1"/>
          </a:lnRef>
          <a:fillRef idx="0">
            <a:schemeClr val="dk1"/>
          </a:fillRef>
          <a:effectRef idx="2">
            <a:schemeClr val="dk1"/>
          </a:effectRef>
          <a:fontRef idx="minor">
            <a:schemeClr val="tx1"/>
          </a:fontRef>
        </p:style>
      </p:cxnSp>
      <p:cxnSp>
        <p:nvCxnSpPr>
          <p:cNvPr id="53" name="Straight Connector 52"/>
          <p:cNvCxnSpPr/>
          <p:nvPr/>
        </p:nvCxnSpPr>
        <p:spPr>
          <a:xfrm>
            <a:off x="3085106" y="3200649"/>
            <a:ext cx="0" cy="360000"/>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a:off x="4528729" y="2839942"/>
            <a:ext cx="0" cy="360000"/>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p:cNvCxnSpPr/>
          <p:nvPr/>
        </p:nvCxnSpPr>
        <p:spPr>
          <a:xfrm>
            <a:off x="5965185" y="2478586"/>
            <a:ext cx="0" cy="360000"/>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p:cNvCxnSpPr/>
          <p:nvPr/>
        </p:nvCxnSpPr>
        <p:spPr>
          <a:xfrm>
            <a:off x="7408790" y="2131238"/>
            <a:ext cx="556" cy="360000"/>
          </a:xfrm>
          <a:prstGeom prst="line">
            <a:avLst/>
          </a:prstGeom>
        </p:spPr>
        <p:style>
          <a:lnRef idx="3">
            <a:schemeClr val="dk1"/>
          </a:lnRef>
          <a:fillRef idx="0">
            <a:schemeClr val="dk1"/>
          </a:fillRef>
          <a:effectRef idx="2">
            <a:schemeClr val="dk1"/>
          </a:effectRef>
          <a:fontRef idx="minor">
            <a:schemeClr val="tx1"/>
          </a:fontRef>
        </p:style>
      </p:cxnSp>
      <p:cxnSp>
        <p:nvCxnSpPr>
          <p:cNvPr id="60" name="Straight Connector 59"/>
          <p:cNvCxnSpPr/>
          <p:nvPr/>
        </p:nvCxnSpPr>
        <p:spPr>
          <a:xfrm>
            <a:off x="8845347" y="1772169"/>
            <a:ext cx="0" cy="36000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1656222" y="5714494"/>
            <a:ext cx="1440000" cy="7841"/>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3077014" y="5347017"/>
            <a:ext cx="1440000"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a:off x="3086441" y="5353456"/>
            <a:ext cx="0" cy="36000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4527222" y="4991999"/>
            <a:ext cx="0" cy="360000"/>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4519575" y="5003837"/>
            <a:ext cx="1440000" cy="0"/>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a:off x="5965828" y="4656122"/>
            <a:ext cx="0" cy="360000"/>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p:cNvCxnSpPr/>
          <p:nvPr/>
        </p:nvCxnSpPr>
        <p:spPr>
          <a:xfrm flipV="1">
            <a:off x="5959965" y="4647729"/>
            <a:ext cx="1440000" cy="954"/>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p:cNvCxnSpPr/>
          <p:nvPr/>
        </p:nvCxnSpPr>
        <p:spPr>
          <a:xfrm flipH="1">
            <a:off x="7411313" y="4292670"/>
            <a:ext cx="2524" cy="360000"/>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Connector 44"/>
          <p:cNvCxnSpPr/>
          <p:nvPr/>
        </p:nvCxnSpPr>
        <p:spPr>
          <a:xfrm>
            <a:off x="8845346" y="3925304"/>
            <a:ext cx="0" cy="360000"/>
          </a:xfrm>
          <a:prstGeom prst="line">
            <a:avLst/>
          </a:prstGeom>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a:xfrm>
            <a:off x="7405934" y="4281912"/>
            <a:ext cx="1440000" cy="0"/>
          </a:xfrm>
          <a:prstGeom prst="line">
            <a:avLst/>
          </a:prstGeom>
        </p:spPr>
        <p:style>
          <a:lnRef idx="3">
            <a:schemeClr val="dk1"/>
          </a:lnRef>
          <a:fillRef idx="0">
            <a:schemeClr val="dk1"/>
          </a:fillRef>
          <a:effectRef idx="2">
            <a:schemeClr val="dk1"/>
          </a:effectRef>
          <a:fontRef idx="minor">
            <a:schemeClr val="tx1"/>
          </a:fontRef>
        </p:style>
      </p:cxnSp>
      <p:cxnSp>
        <p:nvCxnSpPr>
          <p:cNvPr id="48" name="Straight Connector 47"/>
          <p:cNvCxnSpPr/>
          <p:nvPr/>
        </p:nvCxnSpPr>
        <p:spPr>
          <a:xfrm>
            <a:off x="8839804" y="3922332"/>
            <a:ext cx="1440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03264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B9436E-061D-F334-9504-EA6708A4CBCF}"/>
              </a:ext>
            </a:extLst>
          </p:cNvPr>
          <p:cNvSpPr>
            <a:spLocks noGrp="1"/>
          </p:cNvSpPr>
          <p:nvPr>
            <p:ph type="title"/>
          </p:nvPr>
        </p:nvSpPr>
        <p:spPr/>
        <p:txBody>
          <a:bodyPr/>
          <a:lstStyle/>
          <a:p>
            <a:r>
              <a:rPr lang="en-US" sz="4000" dirty="0">
                <a:solidFill>
                  <a:schemeClr val="accent2"/>
                </a:solidFill>
              </a:rPr>
              <a:t>Solution</a:t>
            </a:r>
            <a:endParaRPr lang="en-AU" sz="4000" dirty="0">
              <a:solidFill>
                <a:schemeClr val="accent2"/>
              </a:solidFill>
            </a:endParaRPr>
          </a:p>
        </p:txBody>
      </p:sp>
      <p:sp>
        <p:nvSpPr>
          <p:cNvPr id="6" name="Content Placeholder 5">
            <a:extLst>
              <a:ext uri="{FF2B5EF4-FFF2-40B4-BE49-F238E27FC236}">
                <a16:creationId xmlns:a16="http://schemas.microsoft.com/office/drawing/2014/main" id="{307CE43E-F4A4-F4F6-F891-E9C7F20A90A3}"/>
              </a:ext>
            </a:extLst>
          </p:cNvPr>
          <p:cNvSpPr>
            <a:spLocks noGrp="1"/>
          </p:cNvSpPr>
          <p:nvPr>
            <p:ph idx="1"/>
          </p:nvPr>
        </p:nvSpPr>
        <p:spPr>
          <a:xfrm>
            <a:off x="609602" y="1125275"/>
            <a:ext cx="10972800" cy="4354847"/>
          </a:xfrm>
        </p:spPr>
        <p:txBody>
          <a:bodyPr/>
          <a:lstStyle/>
          <a:p>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COMPASS</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 </a:t>
            </a:r>
            <a:r>
              <a:rPr lang="en-US" sz="2400" dirty="0" err="1">
                <a:latin typeface="Open Sans Semibold" panose="020B0706030804020204" pitchFamily="34" charset="0"/>
                <a:ea typeface="Open Sans Semibold" panose="020B0706030804020204" pitchFamily="34" charset="0"/>
                <a:cs typeface="Open Sans Semibold" panose="020B0706030804020204" pitchFamily="34" charset="0"/>
              </a:rPr>
              <a:t>COnnecting</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Mental-health </a:t>
            </a:r>
            <a:r>
              <a:rPr lang="en-US" sz="2400" dirty="0" err="1">
                <a:latin typeface="Open Sans Semibold" panose="020B0706030804020204" pitchFamily="34" charset="0"/>
                <a:ea typeface="Open Sans Semibold" panose="020B0706030804020204" pitchFamily="34" charset="0"/>
                <a:cs typeface="Open Sans Semibold" panose="020B0706030804020204" pitchFamily="34" charset="0"/>
              </a:rPr>
              <a:t>PAediatric</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Specialists and community Services</a:t>
            </a:r>
          </a:p>
          <a:p>
            <a:pPr lvl="1"/>
            <a:r>
              <a:rPr lang="en-US" sz="20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 5 x monthly </a:t>
            </a:r>
            <a:r>
              <a:rPr lang="en-US" sz="2000" b="1"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Community of Practice sessions </a:t>
            </a: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for local GPs, </a:t>
            </a:r>
            <a:r>
              <a:rPr lang="en-US" sz="2000" dirty="0" err="1">
                <a:latin typeface="Open Sans Semibold" panose="020B0706030804020204" pitchFamily="34" charset="0"/>
                <a:ea typeface="Open Sans Semibold" panose="020B0706030804020204" pitchFamily="34" charset="0"/>
                <a:cs typeface="Open Sans Semibold" panose="020B0706030804020204" pitchFamily="34" charset="0"/>
              </a:rPr>
              <a:t>paediatricians</a:t>
            </a: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 psychologists, nurses in </a:t>
            </a:r>
            <a:r>
              <a:rPr lang="en-US" sz="20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topics of choice e.g. self-harm, eating disorders, anxiety, gender issues</a:t>
            </a:r>
          </a:p>
          <a:p>
            <a:pPr lvl="1"/>
            <a:r>
              <a:rPr lang="en-US" sz="2000" b="1"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RCH Child and Adolescent Psychiatry primary and secondary consultation </a:t>
            </a:r>
            <a:r>
              <a:rPr lang="en-US" sz="20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service</a:t>
            </a:r>
          </a:p>
          <a:p>
            <a:pPr marL="609585" lvl="1" indent="0">
              <a:buNone/>
            </a:pP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Results </a:t>
            </a:r>
          </a:p>
          <a:p>
            <a:pPr lvl="1"/>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clinician confidence and competence to manage child mental health conditions</a:t>
            </a:r>
          </a:p>
          <a:p>
            <a:pPr lvl="1"/>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referrals to RCH Child and Adolescent Mental Health Service (estimated cost saving of $1M per year)</a:t>
            </a:r>
          </a:p>
          <a:p>
            <a:pPr lvl="1"/>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 clinician burnout </a:t>
            </a:r>
          </a:p>
          <a:p>
            <a:pPr lvl="1"/>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a:p>
            <a:pPr lvl="1"/>
            <a:endParaRPr lang="en-US" sz="2400" dirty="0"/>
          </a:p>
          <a:p>
            <a:pPr marL="0" indent="0">
              <a:buNone/>
            </a:pPr>
            <a:br>
              <a:rPr lang="en-US" sz="2934" dirty="0"/>
            </a:br>
            <a:endParaRPr lang="en-AU" sz="2934" dirty="0"/>
          </a:p>
        </p:txBody>
      </p:sp>
      <p:cxnSp>
        <p:nvCxnSpPr>
          <p:cNvPr id="3" name="Straight Arrow Connector 2">
            <a:extLst>
              <a:ext uri="{FF2B5EF4-FFF2-40B4-BE49-F238E27FC236}">
                <a16:creationId xmlns:a16="http://schemas.microsoft.com/office/drawing/2014/main" id="{4854BDC3-B5C2-80C3-2949-71756678EC18}"/>
              </a:ext>
            </a:extLst>
          </p:cNvPr>
          <p:cNvCxnSpPr/>
          <p:nvPr/>
        </p:nvCxnSpPr>
        <p:spPr>
          <a:xfrm flipV="1">
            <a:off x="1487156" y="4200211"/>
            <a:ext cx="0" cy="28135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 name="Straight Arrow Connector 6">
            <a:extLst>
              <a:ext uri="{FF2B5EF4-FFF2-40B4-BE49-F238E27FC236}">
                <a16:creationId xmlns:a16="http://schemas.microsoft.com/office/drawing/2014/main" id="{319D2853-7612-BD11-7CD0-5214CFAB4A7A}"/>
              </a:ext>
            </a:extLst>
          </p:cNvPr>
          <p:cNvCxnSpPr/>
          <p:nvPr/>
        </p:nvCxnSpPr>
        <p:spPr>
          <a:xfrm>
            <a:off x="1487156" y="4672484"/>
            <a:ext cx="0" cy="26125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8" name="Straight Arrow Connector 7">
            <a:extLst>
              <a:ext uri="{FF2B5EF4-FFF2-40B4-BE49-F238E27FC236}">
                <a16:creationId xmlns:a16="http://schemas.microsoft.com/office/drawing/2014/main" id="{2778D322-3F57-E487-764E-699398A12E6E}"/>
              </a:ext>
            </a:extLst>
          </p:cNvPr>
          <p:cNvCxnSpPr/>
          <p:nvPr/>
        </p:nvCxnSpPr>
        <p:spPr>
          <a:xfrm>
            <a:off x="1489153" y="5218865"/>
            <a:ext cx="0" cy="26125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7921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B9436E-061D-F334-9504-EA6708A4CBCF}"/>
              </a:ext>
            </a:extLst>
          </p:cNvPr>
          <p:cNvSpPr>
            <a:spLocks noGrp="1"/>
          </p:cNvSpPr>
          <p:nvPr>
            <p:ph type="title"/>
          </p:nvPr>
        </p:nvSpPr>
        <p:spPr>
          <a:xfrm>
            <a:off x="609602" y="783770"/>
            <a:ext cx="9978189" cy="816429"/>
          </a:xfrm>
        </p:spPr>
        <p:txBody>
          <a:bodyPr/>
          <a:lstStyle/>
          <a:p>
            <a:r>
              <a:rPr lang="en-US" sz="3000" dirty="0">
                <a:solidFill>
                  <a:schemeClr val="accent2"/>
                </a:solidFill>
              </a:rPr>
              <a:t>COMPASS</a:t>
            </a:r>
            <a:endParaRPr lang="en-AU" sz="3000" dirty="0">
              <a:solidFill>
                <a:schemeClr val="accent2"/>
              </a:solidFill>
            </a:endParaRPr>
          </a:p>
        </p:txBody>
      </p:sp>
      <p:sp>
        <p:nvSpPr>
          <p:cNvPr id="6" name="Content Placeholder 5">
            <a:extLst>
              <a:ext uri="{FF2B5EF4-FFF2-40B4-BE49-F238E27FC236}">
                <a16:creationId xmlns:a16="http://schemas.microsoft.com/office/drawing/2014/main" id="{307CE43E-F4A4-F4F6-F891-E9C7F20A90A3}"/>
              </a:ext>
            </a:extLst>
          </p:cNvPr>
          <p:cNvSpPr>
            <a:spLocks noGrp="1"/>
          </p:cNvSpPr>
          <p:nvPr>
            <p:ph idx="1"/>
          </p:nvPr>
        </p:nvSpPr>
        <p:spPr>
          <a:xfrm>
            <a:off x="805544" y="1582613"/>
            <a:ext cx="9885901" cy="3266135"/>
          </a:xfrm>
        </p:spPr>
        <p:txBody>
          <a:bodyPr/>
          <a:lstStyle/>
          <a:p>
            <a:pPr marL="0" indent="-76197">
              <a:buNone/>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Improved clinician knowledge about how:</a:t>
            </a:r>
          </a:p>
          <a:p>
            <a:pPr lvl="1"/>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services are </a:t>
            </a:r>
            <a:r>
              <a:rPr lang="en-US" sz="1600" dirty="0" err="1">
                <a:latin typeface="Open Sans Semibold" panose="020B0706030804020204" pitchFamily="34" charset="0"/>
                <a:ea typeface="Open Sans Semibold" panose="020B0706030804020204" pitchFamily="34" charset="0"/>
                <a:cs typeface="Open Sans Semibold" panose="020B0706030804020204" pitchFamily="34" charset="0"/>
              </a:rPr>
              <a:t>organised</a:t>
            </a: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 (16%)</a:t>
            </a:r>
          </a:p>
          <a:p>
            <a:pPr lvl="1"/>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to access mental health services (15%)</a:t>
            </a:r>
          </a:p>
          <a:p>
            <a:pPr lvl="1"/>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diagnose MH conditions (11%)</a:t>
            </a:r>
          </a:p>
          <a:p>
            <a:pPr lvl="1"/>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to refer children and adolescents (20%) </a:t>
            </a:r>
          </a:p>
          <a:p>
            <a:pPr lvl="1"/>
            <a:endParaRPr lang="en-US" sz="1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a:buNone/>
            </a:pPr>
            <a:br>
              <a:rPr lang="en-US" sz="2201" dirty="0"/>
            </a:br>
            <a:endParaRPr lang="en-AU" sz="2201" dirty="0"/>
          </a:p>
        </p:txBody>
      </p:sp>
      <p:sp>
        <p:nvSpPr>
          <p:cNvPr id="2" name="Text Box 2">
            <a:extLst>
              <a:ext uri="{FF2B5EF4-FFF2-40B4-BE49-F238E27FC236}">
                <a16:creationId xmlns:a16="http://schemas.microsoft.com/office/drawing/2014/main" id="{C470A676-6D65-06FB-8BF4-AC1174E230D0}"/>
              </a:ext>
            </a:extLst>
          </p:cNvPr>
          <p:cNvSpPr txBox="1">
            <a:spLocks noChangeArrowheads="1"/>
          </p:cNvSpPr>
          <p:nvPr/>
        </p:nvSpPr>
        <p:spPr bwMode="auto">
          <a:xfrm>
            <a:off x="4574976" y="3368669"/>
            <a:ext cx="6012815" cy="2278922"/>
          </a:xfrm>
          <a:prstGeom prst="roundRect">
            <a:avLst/>
          </a:prstGeom>
          <a:solidFill>
            <a:schemeClr val="bg1">
              <a:lumMod val="95000"/>
            </a:schemeClr>
          </a:solidFill>
          <a:ln w="9525">
            <a:solidFill>
              <a:schemeClr val="bg1">
                <a:lumMod val="50000"/>
              </a:schemeClr>
            </a:solidFill>
            <a:miter lim="800000"/>
            <a:headEnd/>
            <a:tailEnd/>
          </a:ln>
        </p:spPr>
        <p:txBody>
          <a:bodyPr rot="0" vert="horz" wrap="square" lIns="91440" tIns="45720" rIns="91440" bIns="45720" anchor="t" anchorCtr="0">
            <a:spAutoFit/>
          </a:bodyPr>
          <a:lstStyle/>
          <a:p>
            <a:pPr indent="457200">
              <a:lnSpc>
                <a:spcPct val="107000"/>
              </a:lnSpc>
              <a:spcAft>
                <a:spcPts val="800"/>
              </a:spcAft>
            </a:pPr>
            <a:r>
              <a:rPr lang="en-AU" sz="1200" i="1" kern="100" dirty="0">
                <a:effectLst/>
                <a:latin typeface="Calibri" panose="020F0502020204030204" pitchFamily="34" charset="0"/>
                <a:ea typeface="Calibri" panose="020F0502020204030204" pitchFamily="34" charset="0"/>
                <a:cs typeface="Times New Roman" panose="02020603050405020304" pitchFamily="18" charset="0"/>
              </a:rPr>
              <a:t>“I had one particular young girl who I was very concerned about with increasing self-harm and suicidal ideation, who had presented to the Emergency department on more than one occasion and been discharged with a referral to community services who were experiencing significant strain. Her parents were extremely worried about her and I could see her withdrawal and deterioration with each consult. She had referrals in place ….and was on numerous waitlists …. </a:t>
            </a:r>
            <a:r>
              <a:rPr lang="en-AU" sz="1200" b="1" i="1" kern="100" dirty="0">
                <a:effectLst/>
                <a:latin typeface="Calibri" panose="020F0502020204030204" pitchFamily="34" charset="0"/>
                <a:ea typeface="Calibri" panose="020F0502020204030204" pitchFamily="34" charset="0"/>
                <a:cs typeface="Times New Roman" panose="02020603050405020304" pitchFamily="18" charset="0"/>
              </a:rPr>
              <a:t>With the aid of the mental health community I was able to utilise psychological strategies, commence appropriate medication and provide her parents support and education to continue to support her. I have no doubt that the outcome would not have been as positive if I had not been able to utilise my peers in this way</a:t>
            </a:r>
            <a:r>
              <a:rPr lang="en-AU" sz="1200" i="1" kern="100" dirty="0">
                <a:effectLst/>
                <a:latin typeface="Calibri" panose="020F0502020204030204" pitchFamily="34" charset="0"/>
                <a:ea typeface="Calibri" panose="020F0502020204030204" pitchFamily="34" charset="0"/>
                <a:cs typeface="Times New Roman" panose="02020603050405020304" pitchFamily="18" charset="0"/>
              </a:rPr>
              <a:t>….” (GP)</a:t>
            </a: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8408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5EB5F2-61E0-D8C2-1C75-9CF7EF13DDE8}"/>
              </a:ext>
            </a:extLst>
          </p:cNvPr>
          <p:cNvSpPr>
            <a:spLocks noGrp="1"/>
          </p:cNvSpPr>
          <p:nvPr>
            <p:ph type="ctrTitle"/>
          </p:nvPr>
        </p:nvSpPr>
        <p:spPr/>
        <p:txBody>
          <a:bodyPr/>
          <a:lstStyle/>
          <a:p>
            <a:r>
              <a:rPr lang="en-AU" dirty="0">
                <a:solidFill>
                  <a:schemeClr val="accent2"/>
                </a:solidFill>
              </a:rPr>
              <a:t>COMPASS – continues 3 years on</a:t>
            </a:r>
          </a:p>
        </p:txBody>
      </p:sp>
      <p:sp>
        <p:nvSpPr>
          <p:cNvPr id="6" name="Subtitle 5">
            <a:extLst>
              <a:ext uri="{FF2B5EF4-FFF2-40B4-BE49-F238E27FC236}">
                <a16:creationId xmlns:a16="http://schemas.microsoft.com/office/drawing/2014/main" id="{D345A8DF-3D11-F288-E5B1-1F93C0ECCDF2}"/>
              </a:ext>
            </a:extLst>
          </p:cNvPr>
          <p:cNvSpPr>
            <a:spLocks noGrp="1"/>
          </p:cNvSpPr>
          <p:nvPr>
            <p:ph type="subTitle" idx="1"/>
          </p:nvPr>
        </p:nvSpPr>
        <p:spPr>
          <a:xfrm>
            <a:off x="990785" y="1541940"/>
            <a:ext cx="9869033" cy="4246460"/>
          </a:xfrm>
        </p:spPr>
        <p:txBody>
          <a:bodyPr/>
          <a:lstStyle/>
          <a:p>
            <a:r>
              <a:rPr lang="en-AU" dirty="0"/>
              <a:t>Lessons learnt:</a:t>
            </a:r>
          </a:p>
          <a:p>
            <a:r>
              <a:rPr lang="en-AU" dirty="0"/>
              <a:t>- co-develop your intervention</a:t>
            </a:r>
          </a:p>
          <a:p>
            <a:r>
              <a:rPr lang="en-AU" dirty="0"/>
              <a:t>- pilot</a:t>
            </a:r>
          </a:p>
          <a:p>
            <a:r>
              <a:rPr lang="en-AU" dirty="0"/>
              <a:t>- engage ALL stakeholders, </a:t>
            </a:r>
            <a:r>
              <a:rPr lang="en-AU" dirty="0" err="1"/>
              <a:t>esp</a:t>
            </a:r>
            <a:r>
              <a:rPr lang="en-AU" dirty="0"/>
              <a:t> those who oversee the budget(s)</a:t>
            </a:r>
          </a:p>
          <a:p>
            <a:r>
              <a:rPr lang="en-AU" dirty="0"/>
              <a:t>- collect the data that matters to all your stakeholders (not just you)</a:t>
            </a:r>
          </a:p>
          <a:p>
            <a:r>
              <a:rPr lang="en-AU" dirty="0"/>
              <a:t>- show ROI (health economists are your friends)</a:t>
            </a:r>
          </a:p>
          <a:p>
            <a:r>
              <a:rPr lang="en-AU" dirty="0"/>
              <a:t>- make sure what you designed is feasible and sustainable – we engaged NW Melbourne Primary Healthcare Network to administer the community of practice</a:t>
            </a:r>
          </a:p>
          <a:p>
            <a:endParaRPr lang="en-AU" dirty="0"/>
          </a:p>
          <a:p>
            <a:endParaRPr lang="en-AU" dirty="0"/>
          </a:p>
        </p:txBody>
      </p:sp>
      <p:pic>
        <p:nvPicPr>
          <p:cNvPr id="8" name="Picture 7">
            <a:extLst>
              <a:ext uri="{FF2B5EF4-FFF2-40B4-BE49-F238E27FC236}">
                <a16:creationId xmlns:a16="http://schemas.microsoft.com/office/drawing/2014/main" id="{D0153484-B2E2-6057-4838-EB7B044F0A66}"/>
              </a:ext>
            </a:extLst>
          </p:cNvPr>
          <p:cNvPicPr>
            <a:picLocks noChangeAspect="1"/>
          </p:cNvPicPr>
          <p:nvPr/>
        </p:nvPicPr>
        <p:blipFill rotWithShape="1">
          <a:blip r:embed="rId3"/>
          <a:srcRect t="7326" r="12051"/>
          <a:stretch/>
        </p:blipFill>
        <p:spPr>
          <a:xfrm>
            <a:off x="8531051" y="314011"/>
            <a:ext cx="3225520" cy="2549114"/>
          </a:xfrm>
          <a:prstGeom prst="rect">
            <a:avLst/>
          </a:prstGeom>
        </p:spPr>
      </p:pic>
    </p:spTree>
    <p:extLst>
      <p:ext uri="{BB962C8B-B14F-4D97-AF65-F5344CB8AC3E}">
        <p14:creationId xmlns:p14="http://schemas.microsoft.com/office/powerpoint/2010/main" val="3228414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49A12-0C29-45AE-86AC-700C8C3F5C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1156" y="304800"/>
            <a:ext cx="1888004" cy="1055708"/>
          </a:xfrm>
          <a:prstGeom prst="rect">
            <a:avLst/>
          </a:prstGeom>
        </p:spPr>
      </p:pic>
      <p:sp>
        <p:nvSpPr>
          <p:cNvPr id="6" name="Title 1">
            <a:extLst>
              <a:ext uri="{FF2B5EF4-FFF2-40B4-BE49-F238E27FC236}">
                <a16:creationId xmlns:a16="http://schemas.microsoft.com/office/drawing/2014/main" id="{4CD3002D-BEFA-46DE-883D-808FF6BA07ED}"/>
              </a:ext>
            </a:extLst>
          </p:cNvPr>
          <p:cNvSpPr>
            <a:spLocks noGrp="1"/>
          </p:cNvSpPr>
          <p:nvPr>
            <p:ph type="title"/>
          </p:nvPr>
        </p:nvSpPr>
        <p:spPr>
          <a:xfrm>
            <a:off x="1079500" y="2172212"/>
            <a:ext cx="9978189" cy="2662318"/>
          </a:xfrm>
        </p:spPr>
        <p:txBody>
          <a:bodyPr/>
          <a:lstStyle/>
          <a:p>
            <a:pPr algn="ctr"/>
            <a:r>
              <a:rPr lang="en-AU" sz="5400" dirty="0">
                <a:solidFill>
                  <a:schemeClr val="accent1"/>
                </a:solidFill>
              </a:rPr>
              <a:t>The </a:t>
            </a:r>
            <a:r>
              <a:rPr lang="en-AU" sz="5400" dirty="0" err="1">
                <a:solidFill>
                  <a:schemeClr val="accent1"/>
                </a:solidFill>
              </a:rPr>
              <a:t>REducing</a:t>
            </a:r>
            <a:r>
              <a:rPr lang="en-AU" sz="5400" dirty="0">
                <a:solidFill>
                  <a:schemeClr val="accent1"/>
                </a:solidFill>
              </a:rPr>
              <a:t> </a:t>
            </a:r>
            <a:r>
              <a:rPr lang="en-AU" sz="5400" dirty="0" err="1">
                <a:solidFill>
                  <a:schemeClr val="accent1"/>
                </a:solidFill>
              </a:rPr>
              <a:t>MEDications</a:t>
            </a:r>
            <a:r>
              <a:rPr lang="en-AU" sz="5400" dirty="0">
                <a:solidFill>
                  <a:schemeClr val="accent1"/>
                </a:solidFill>
              </a:rPr>
              <a:t> in Infants (REMEDI) Study</a:t>
            </a:r>
            <a:endParaRPr lang="en-AU" sz="5400" i="1" dirty="0">
              <a:solidFill>
                <a:schemeClr val="accent1"/>
              </a:solidFill>
            </a:endParaRPr>
          </a:p>
        </p:txBody>
      </p:sp>
      <p:pic>
        <p:nvPicPr>
          <p:cNvPr id="4" name="Picture 3"/>
          <p:cNvPicPr>
            <a:picLocks noChangeAspect="1"/>
          </p:cNvPicPr>
          <p:nvPr/>
        </p:nvPicPr>
        <p:blipFill>
          <a:blip r:embed="rId4"/>
          <a:stretch>
            <a:fillRect/>
          </a:stretch>
        </p:blipFill>
        <p:spPr>
          <a:xfrm>
            <a:off x="1866064" y="5409063"/>
            <a:ext cx="9191625" cy="762000"/>
          </a:xfrm>
          <a:prstGeom prst="rect">
            <a:avLst/>
          </a:prstGeom>
        </p:spPr>
      </p:pic>
    </p:spTree>
    <p:extLst>
      <p:ext uri="{BB962C8B-B14F-4D97-AF65-F5344CB8AC3E}">
        <p14:creationId xmlns:p14="http://schemas.microsoft.com/office/powerpoint/2010/main" val="90550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B34C2-DC2E-4C52-BA77-DEC4DDA3830C}"/>
              </a:ext>
            </a:extLst>
          </p:cNvPr>
          <p:cNvSpPr>
            <a:spLocks noGrp="1"/>
          </p:cNvSpPr>
          <p:nvPr>
            <p:ph type="title"/>
          </p:nvPr>
        </p:nvSpPr>
        <p:spPr>
          <a:xfrm>
            <a:off x="766677" y="748217"/>
            <a:ext cx="10186026" cy="866321"/>
          </a:xfrm>
        </p:spPr>
        <p:txBody>
          <a:bodyPr/>
          <a:lstStyle/>
          <a:p>
            <a:r>
              <a:rPr lang="en-AU" sz="4267" dirty="0" err="1"/>
              <a:t>REDucing</a:t>
            </a:r>
            <a:r>
              <a:rPr lang="en-AU" sz="4267" dirty="0"/>
              <a:t> </a:t>
            </a:r>
            <a:r>
              <a:rPr lang="en-AU" sz="4267" dirty="0" err="1"/>
              <a:t>MEDications</a:t>
            </a:r>
            <a:r>
              <a:rPr lang="en-AU" sz="4267" dirty="0"/>
              <a:t> in Infants (REMEDI)</a:t>
            </a:r>
          </a:p>
        </p:txBody>
      </p:sp>
      <p:sp>
        <p:nvSpPr>
          <p:cNvPr id="3" name="Content Placeholder 2">
            <a:extLst>
              <a:ext uri="{FF2B5EF4-FFF2-40B4-BE49-F238E27FC236}">
                <a16:creationId xmlns:a16="http://schemas.microsoft.com/office/drawing/2014/main" id="{0BE8F5D4-B346-49C3-B736-3E212B1FBEFC}"/>
              </a:ext>
            </a:extLst>
          </p:cNvPr>
          <p:cNvSpPr>
            <a:spLocks noGrp="1"/>
          </p:cNvSpPr>
          <p:nvPr>
            <p:ph idx="1"/>
          </p:nvPr>
        </p:nvSpPr>
        <p:spPr>
          <a:xfrm>
            <a:off x="781075" y="1915174"/>
            <a:ext cx="10629849" cy="3772216"/>
          </a:xfrm>
        </p:spPr>
        <p:txBody>
          <a:bodyPr/>
          <a:lstStyle/>
          <a:p>
            <a:pPr marL="457189" indent="-457189">
              <a:buFont typeface="Arial" panose="020B0604020202020204" pitchFamily="34" charset="0"/>
              <a:buChar char="•"/>
            </a:pPr>
            <a:r>
              <a:rPr lang="en-AU" dirty="0"/>
              <a:t>Multi-site study to reduce unnecessary prescribing of acid suppression medication in infants</a:t>
            </a:r>
          </a:p>
          <a:p>
            <a:pPr marL="457189" indent="-457189">
              <a:buFont typeface="Arial" panose="020B0604020202020204" pitchFamily="34" charset="0"/>
              <a:buChar char="•"/>
            </a:pPr>
            <a:r>
              <a:rPr lang="en-AU" dirty="0"/>
              <a:t>Co-designed intervention to reduce hospital prescribing </a:t>
            </a:r>
          </a:p>
          <a:p>
            <a:pPr marL="457189" indent="-457189">
              <a:buFont typeface="Arial" panose="020B0604020202020204" pitchFamily="34" charset="0"/>
              <a:buChar char="•"/>
            </a:pPr>
            <a:r>
              <a:rPr lang="en-AU" dirty="0"/>
              <a:t>Co-design informed by interviews with 20 parents and 10 clinicians </a:t>
            </a:r>
          </a:p>
          <a:p>
            <a:pPr marL="457189" lvl="4" indent="-457189">
              <a:buFont typeface="Arial" panose="020B0604020202020204" pitchFamily="34" charset="0"/>
              <a:buChar char="•"/>
            </a:pPr>
            <a:r>
              <a:rPr lang="en-AU" dirty="0"/>
              <a:t>Eastern Health (Box Hill and Angliss hospitals), </a:t>
            </a:r>
            <a:r>
              <a:rPr lang="en-AU" dirty="0" err="1"/>
              <a:t>Golburn</a:t>
            </a:r>
            <a:r>
              <a:rPr lang="en-AU" dirty="0"/>
              <a:t> Valley Health, and Peninsula Health</a:t>
            </a:r>
          </a:p>
          <a:p>
            <a:pPr marL="457189" indent="-457189">
              <a:buFont typeface="Arial" panose="020B0604020202020204" pitchFamily="34" charset="0"/>
              <a:buChar char="•"/>
            </a:pPr>
            <a:r>
              <a:rPr lang="en-AU" dirty="0"/>
              <a:t>Pre-post design with clinician &amp; family surveys, patient file audits,  and hospital prescribing data</a:t>
            </a:r>
          </a:p>
          <a:p>
            <a:pPr marL="457189" indent="-457189">
              <a:buFont typeface="Arial" panose="020B0604020202020204" pitchFamily="34" charset="0"/>
              <a:buChar char="•"/>
            </a:pPr>
            <a:endParaRPr lang="en-AU" dirty="0"/>
          </a:p>
        </p:txBody>
      </p:sp>
    </p:spTree>
    <p:extLst>
      <p:ext uri="{BB962C8B-B14F-4D97-AF65-F5344CB8AC3E}">
        <p14:creationId xmlns:p14="http://schemas.microsoft.com/office/powerpoint/2010/main" val="2159073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ED1EE-B645-443C-B71A-81E7748207C6}"/>
              </a:ext>
            </a:extLst>
          </p:cNvPr>
          <p:cNvPicPr/>
          <p:nvPr/>
        </p:nvPicPr>
        <p:blipFill rotWithShape="1">
          <a:blip r:embed="rId3"/>
          <a:srcRect l="26258" t="12114" r="26047" b="3092"/>
          <a:stretch/>
        </p:blipFill>
        <p:spPr bwMode="auto">
          <a:xfrm>
            <a:off x="623722" y="1977613"/>
            <a:ext cx="4625353" cy="4443625"/>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D1B152EE-A191-4C78-840B-84D5F43C219F}"/>
              </a:ext>
            </a:extLst>
          </p:cNvPr>
          <p:cNvSpPr txBox="1"/>
          <p:nvPr/>
        </p:nvSpPr>
        <p:spPr>
          <a:xfrm>
            <a:off x="6264239" y="1743034"/>
            <a:ext cx="5304040" cy="4032642"/>
          </a:xfrm>
          <a:prstGeom prst="rect">
            <a:avLst/>
          </a:prstGeom>
          <a:noFill/>
        </p:spPr>
        <p:txBody>
          <a:bodyPr wrap="square" rtlCol="0">
            <a:spAutoFit/>
          </a:bodyPr>
          <a:lstStyle/>
          <a:p>
            <a:r>
              <a:rPr lang="en-AU" sz="2400" b="1" dirty="0"/>
              <a:t>RACP Top 5 “do not routinely do”</a:t>
            </a:r>
          </a:p>
          <a:p>
            <a:endParaRPr lang="en-AU" sz="1600" b="1" dirty="0"/>
          </a:p>
          <a:p>
            <a:pPr marL="380990" indent="-380990">
              <a:buFont typeface="Arial" panose="020B0604020202020204" pitchFamily="34" charset="0"/>
              <a:buChar char="•"/>
            </a:pPr>
            <a:r>
              <a:rPr lang="en-AU" sz="1867" dirty="0"/>
              <a:t>Prescribe oral antibiotics to children with fever without an identiﬁed bacterial infection</a:t>
            </a:r>
          </a:p>
          <a:p>
            <a:pPr marL="380990" indent="-380990">
              <a:buFont typeface="Arial" panose="020B0604020202020204" pitchFamily="34" charset="0"/>
              <a:buChar char="•"/>
            </a:pPr>
            <a:r>
              <a:rPr lang="en-AU" sz="1867" dirty="0"/>
              <a:t>Order chest X-rays for the diagnosis of bronchiolitis or routinely prescribe salbutamol or systemic corticosteroids to treat bronchiolitis</a:t>
            </a:r>
          </a:p>
          <a:p>
            <a:pPr marL="380990" indent="-380990">
              <a:buFont typeface="Arial" panose="020B0604020202020204" pitchFamily="34" charset="0"/>
              <a:buChar char="•"/>
            </a:pPr>
            <a:r>
              <a:rPr lang="en-AU" sz="1867" b="1" dirty="0"/>
              <a:t>Treat GORD in infants with acid suppression therapy</a:t>
            </a:r>
          </a:p>
          <a:p>
            <a:pPr marL="380990" indent="-380990">
              <a:buFont typeface="Arial" panose="020B0604020202020204" pitchFamily="34" charset="0"/>
              <a:buChar char="•"/>
            </a:pPr>
            <a:r>
              <a:rPr lang="en-AU" sz="1867" dirty="0"/>
              <a:t>Order chest X-rays for the diagnosis of asthma</a:t>
            </a:r>
          </a:p>
          <a:p>
            <a:pPr marL="380990" indent="-380990">
              <a:buFont typeface="Arial" panose="020B0604020202020204" pitchFamily="34" charset="0"/>
              <a:buChar char="•"/>
            </a:pPr>
            <a:r>
              <a:rPr lang="en-AU" sz="1867" dirty="0"/>
              <a:t>Order abdominal X-rays for the diagnosis of non-speciﬁc </a:t>
            </a:r>
            <a:r>
              <a:rPr lang="en-AU" sz="1867" dirty="0" err="1"/>
              <a:t>abdo</a:t>
            </a:r>
            <a:r>
              <a:rPr lang="en-AU" sz="1867" dirty="0"/>
              <a:t> pain</a:t>
            </a:r>
          </a:p>
          <a:p>
            <a:endParaRPr lang="en-AU" sz="1467" dirty="0"/>
          </a:p>
          <a:p>
            <a:r>
              <a:rPr lang="en-AU" sz="1467" dirty="0"/>
              <a:t>                                                Hiscock at al JPCH 2017</a:t>
            </a:r>
          </a:p>
        </p:txBody>
      </p:sp>
      <p:sp>
        <p:nvSpPr>
          <p:cNvPr id="2" name="Title 1">
            <a:extLst>
              <a:ext uri="{FF2B5EF4-FFF2-40B4-BE49-F238E27FC236}">
                <a16:creationId xmlns:a16="http://schemas.microsoft.com/office/drawing/2014/main" id="{39837C96-344B-4EA7-8C44-711AB7790B23}"/>
              </a:ext>
            </a:extLst>
          </p:cNvPr>
          <p:cNvSpPr>
            <a:spLocks noGrp="1"/>
          </p:cNvSpPr>
          <p:nvPr>
            <p:ph type="title"/>
          </p:nvPr>
        </p:nvSpPr>
        <p:spPr/>
        <p:txBody>
          <a:bodyPr/>
          <a:lstStyle/>
          <a:p>
            <a:r>
              <a:rPr lang="en-AU" sz="3733" dirty="0"/>
              <a:t>Why acid suppression medication?</a:t>
            </a:r>
          </a:p>
        </p:txBody>
      </p:sp>
    </p:spTree>
    <p:extLst>
      <p:ext uri="{BB962C8B-B14F-4D97-AF65-F5344CB8AC3E}">
        <p14:creationId xmlns:p14="http://schemas.microsoft.com/office/powerpoint/2010/main" val="2008307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9600" y="1440875"/>
            <a:ext cx="10789329" cy="4685291"/>
          </a:xfrm>
        </p:spPr>
        <p:txBody>
          <a:bodyPr/>
          <a:lstStyle/>
          <a:p>
            <a:pPr>
              <a:buFont typeface="Courier New" panose="02070309020205020404" pitchFamily="49" charset="0"/>
              <a:buChar char="o"/>
            </a:pPr>
            <a:endParaRPr lang="en-AU" sz="2400" dirty="0"/>
          </a:p>
          <a:p>
            <a:pPr marL="0" indent="0">
              <a:buNone/>
            </a:pPr>
            <a:endParaRPr lang="en-US" sz="1200" dirty="0"/>
          </a:p>
          <a:p>
            <a:pPr marL="0" indent="0">
              <a:buNone/>
            </a:pPr>
            <a:r>
              <a:rPr lang="en-US" sz="2400" dirty="0"/>
              <a:t> </a:t>
            </a:r>
            <a:endParaRPr lang="en-AU" sz="2400" dirty="0"/>
          </a:p>
        </p:txBody>
      </p:sp>
      <p:sp>
        <p:nvSpPr>
          <p:cNvPr id="4" name="Title 3"/>
          <p:cNvSpPr>
            <a:spLocks noGrp="1"/>
          </p:cNvSpPr>
          <p:nvPr>
            <p:ph type="title"/>
          </p:nvPr>
        </p:nvSpPr>
        <p:spPr>
          <a:xfrm>
            <a:off x="609602" y="562569"/>
            <a:ext cx="9978189" cy="1259304"/>
          </a:xfrm>
        </p:spPr>
        <p:txBody>
          <a:bodyPr/>
          <a:lstStyle/>
          <a:p>
            <a:r>
              <a:rPr lang="en-AU" sz="4267" dirty="0">
                <a:solidFill>
                  <a:srgbClr val="113E76"/>
                </a:solidFill>
              </a:rPr>
              <a:t>What works?</a:t>
            </a:r>
          </a:p>
        </p:txBody>
      </p:sp>
      <p:pic>
        <p:nvPicPr>
          <p:cNvPr id="5" name="Picture 4">
            <a:extLst>
              <a:ext uri="{FF2B5EF4-FFF2-40B4-BE49-F238E27FC236}">
                <a16:creationId xmlns:a16="http://schemas.microsoft.com/office/drawing/2014/main" id="{1DE6787A-CEEE-4C0F-8E7C-59626496367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92143"/>
            <a:ext cx="5074789" cy="4911383"/>
          </a:xfrm>
          <a:prstGeom prst="rect">
            <a:avLst/>
          </a:prstGeom>
          <a:noFill/>
          <a:ln>
            <a:noFill/>
          </a:ln>
        </p:spPr>
      </p:pic>
      <p:sp>
        <p:nvSpPr>
          <p:cNvPr id="3" name="TextBox 2">
            <a:extLst>
              <a:ext uri="{FF2B5EF4-FFF2-40B4-BE49-F238E27FC236}">
                <a16:creationId xmlns:a16="http://schemas.microsoft.com/office/drawing/2014/main" id="{F011AFDA-AEF8-403B-B363-EE024483D0B0}"/>
              </a:ext>
            </a:extLst>
          </p:cNvPr>
          <p:cNvSpPr txBox="1"/>
          <p:nvPr/>
        </p:nvSpPr>
        <p:spPr>
          <a:xfrm>
            <a:off x="6507610" y="1752195"/>
            <a:ext cx="5272585" cy="3702873"/>
          </a:xfrm>
          <a:prstGeom prst="rect">
            <a:avLst/>
          </a:prstGeom>
          <a:noFill/>
        </p:spPr>
        <p:txBody>
          <a:bodyPr wrap="square" rtlCol="0">
            <a:spAutoFit/>
          </a:bodyPr>
          <a:lstStyle/>
          <a:p>
            <a:pPr marL="380990" indent="-380990">
              <a:buFont typeface="Arial" panose="020B0604020202020204" pitchFamily="34" charset="0"/>
              <a:buChar char="•"/>
            </a:pPr>
            <a:r>
              <a:rPr lang="en-AU" sz="2133" dirty="0"/>
              <a:t>Multi-faceted better than single component interventions</a:t>
            </a:r>
          </a:p>
          <a:p>
            <a:pPr marL="380990" indent="-380990">
              <a:buFont typeface="Arial" panose="020B0604020202020204" pitchFamily="34" charset="0"/>
              <a:buChar char="•"/>
            </a:pPr>
            <a:endParaRPr lang="en-AU" sz="2133" dirty="0"/>
          </a:p>
          <a:p>
            <a:pPr marL="380990" indent="-380990">
              <a:buFont typeface="Arial" panose="020B0604020202020204" pitchFamily="34" charset="0"/>
              <a:buChar char="•"/>
            </a:pPr>
            <a:r>
              <a:rPr lang="en-AU" sz="2133" dirty="0"/>
              <a:t>Guidelines least effective!</a:t>
            </a:r>
          </a:p>
          <a:p>
            <a:pPr marL="380990" indent="-380990">
              <a:buFont typeface="Arial" panose="020B0604020202020204" pitchFamily="34" charset="0"/>
              <a:buChar char="•"/>
            </a:pPr>
            <a:endParaRPr lang="en-AU" sz="2133" dirty="0"/>
          </a:p>
          <a:p>
            <a:pPr marL="380990" indent="-380990">
              <a:buFont typeface="Arial" panose="020B0604020202020204" pitchFamily="34" charset="0"/>
              <a:buChar char="•"/>
            </a:pPr>
            <a:r>
              <a:rPr lang="en-AU" sz="2133" dirty="0"/>
              <a:t>Involving families (only 4/64 studies) is more effective than clinicians alone</a:t>
            </a:r>
          </a:p>
          <a:p>
            <a:pPr marL="380990" indent="-380990">
              <a:buFontTx/>
              <a:buChar char="-"/>
            </a:pPr>
            <a:endParaRPr lang="en-AU" sz="2133" dirty="0"/>
          </a:p>
          <a:p>
            <a:r>
              <a:rPr lang="en-AU" sz="2133" dirty="0"/>
              <a:t>      ….but only 1 RCT – </a:t>
            </a:r>
            <a:r>
              <a:rPr lang="en-AU" sz="2133" dirty="0" err="1"/>
              <a:t>ie</a:t>
            </a:r>
            <a:r>
              <a:rPr lang="en-AU" sz="2133" dirty="0"/>
              <a:t> low quality evidence!</a:t>
            </a:r>
          </a:p>
          <a:p>
            <a:endParaRPr lang="en-AU" sz="2133" dirty="0"/>
          </a:p>
          <a:p>
            <a:r>
              <a:rPr lang="en-AU" sz="2133" dirty="0"/>
              <a:t>     Hiscock et al, </a:t>
            </a:r>
            <a:r>
              <a:rPr lang="en-AU" sz="2133" i="1" dirty="0" err="1"/>
              <a:t>Pediatrics</a:t>
            </a:r>
            <a:r>
              <a:rPr lang="en-AU" sz="2133" dirty="0"/>
              <a:t> 2018  </a:t>
            </a:r>
          </a:p>
        </p:txBody>
      </p:sp>
      <p:sp>
        <p:nvSpPr>
          <p:cNvPr id="6" name="Oval 5">
            <a:extLst>
              <a:ext uri="{FF2B5EF4-FFF2-40B4-BE49-F238E27FC236}">
                <a16:creationId xmlns:a16="http://schemas.microsoft.com/office/drawing/2014/main" id="{0DA7E4E8-0B92-4006-A61D-DD939FCDF455}"/>
              </a:ext>
            </a:extLst>
          </p:cNvPr>
          <p:cNvSpPr/>
          <p:nvPr/>
        </p:nvSpPr>
        <p:spPr>
          <a:xfrm>
            <a:off x="4895413" y="2457014"/>
            <a:ext cx="567720" cy="20847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a:p>
        </p:txBody>
      </p:sp>
    </p:spTree>
    <p:extLst>
      <p:ext uri="{BB962C8B-B14F-4D97-AF65-F5344CB8AC3E}">
        <p14:creationId xmlns:p14="http://schemas.microsoft.com/office/powerpoint/2010/main" val="546334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9D4F562-B7E6-4B9C-B4EE-423792C61120}"/>
              </a:ext>
            </a:extLst>
          </p:cNvPr>
          <p:cNvSpPr>
            <a:spLocks noGrp="1"/>
          </p:cNvSpPr>
          <p:nvPr>
            <p:ph sz="half" idx="1"/>
          </p:nvPr>
        </p:nvSpPr>
        <p:spPr>
          <a:xfrm>
            <a:off x="609600" y="1784686"/>
            <a:ext cx="5663549" cy="4341479"/>
          </a:xfrm>
        </p:spPr>
        <p:txBody>
          <a:bodyPr/>
          <a:lstStyle/>
          <a:p>
            <a:pPr marL="0" indent="0">
              <a:buNone/>
            </a:pPr>
            <a:r>
              <a:rPr lang="en-AU" b="1" dirty="0"/>
              <a:t>Clinician</a:t>
            </a:r>
          </a:p>
          <a:p>
            <a:pPr marL="0" indent="0">
              <a:buNone/>
            </a:pPr>
            <a:r>
              <a:rPr lang="en-AU" sz="2400" dirty="0"/>
              <a:t>Lack of guideline knowledge</a:t>
            </a:r>
          </a:p>
          <a:p>
            <a:pPr marL="0" indent="0">
              <a:buNone/>
            </a:pPr>
            <a:r>
              <a:rPr lang="en-AU" sz="2400" dirty="0"/>
              <a:t>“Cook book” medicine</a:t>
            </a:r>
          </a:p>
          <a:p>
            <a:pPr marL="0" indent="0">
              <a:buNone/>
            </a:pPr>
            <a:r>
              <a:rPr lang="en-AU" sz="2400" dirty="0"/>
              <a:t>I might miss something</a:t>
            </a:r>
          </a:p>
          <a:p>
            <a:pPr marL="0" indent="0">
              <a:buNone/>
            </a:pPr>
            <a:r>
              <a:rPr lang="en-AU" sz="2400" dirty="0"/>
              <a:t>Disagree with the evidence</a:t>
            </a:r>
          </a:p>
          <a:p>
            <a:pPr marL="0" indent="0">
              <a:buNone/>
            </a:pPr>
            <a:r>
              <a:rPr lang="en-AU" sz="2400" dirty="0">
                <a:solidFill>
                  <a:srgbClr val="FF0000"/>
                </a:solidFill>
              </a:rPr>
              <a:t>Uncomfortable with NOT doing something…</a:t>
            </a:r>
          </a:p>
          <a:p>
            <a:pPr marL="0" indent="0">
              <a:buNone/>
            </a:pPr>
            <a:r>
              <a:rPr lang="en-AU" sz="2400" dirty="0">
                <a:solidFill>
                  <a:srgbClr val="FF0000"/>
                </a:solidFill>
              </a:rPr>
              <a:t>Lack of alternatives</a:t>
            </a:r>
          </a:p>
          <a:p>
            <a:pPr marL="0" indent="0">
              <a:buNone/>
            </a:pPr>
            <a:r>
              <a:rPr lang="en-AU" sz="2400" dirty="0">
                <a:solidFill>
                  <a:srgbClr val="FF0000"/>
                </a:solidFill>
              </a:rPr>
              <a:t>Lack of time</a:t>
            </a:r>
          </a:p>
          <a:p>
            <a:pPr marL="0" indent="0">
              <a:buNone/>
            </a:pPr>
            <a:endParaRPr lang="en-AU" sz="2400" dirty="0"/>
          </a:p>
        </p:txBody>
      </p:sp>
      <p:sp>
        <p:nvSpPr>
          <p:cNvPr id="8" name="Content Placeholder 7">
            <a:extLst>
              <a:ext uri="{FF2B5EF4-FFF2-40B4-BE49-F238E27FC236}">
                <a16:creationId xmlns:a16="http://schemas.microsoft.com/office/drawing/2014/main" id="{769CE557-D68B-4161-98EC-7938B88E6DCB}"/>
              </a:ext>
            </a:extLst>
          </p:cNvPr>
          <p:cNvSpPr>
            <a:spLocks noGrp="1"/>
          </p:cNvSpPr>
          <p:nvPr>
            <p:ph sz="half" idx="2"/>
          </p:nvPr>
        </p:nvSpPr>
        <p:spPr>
          <a:xfrm>
            <a:off x="5994400" y="1784686"/>
            <a:ext cx="5588000" cy="4341479"/>
          </a:xfrm>
        </p:spPr>
        <p:txBody>
          <a:bodyPr/>
          <a:lstStyle/>
          <a:p>
            <a:pPr marL="0" indent="0">
              <a:buNone/>
            </a:pPr>
            <a:r>
              <a:rPr lang="en-AU" b="1" dirty="0"/>
              <a:t>Family</a:t>
            </a:r>
          </a:p>
          <a:p>
            <a:pPr marL="0" indent="0">
              <a:buNone/>
            </a:pPr>
            <a:r>
              <a:rPr lang="en-AU" sz="2400" dirty="0">
                <a:solidFill>
                  <a:srgbClr val="FF0000"/>
                </a:solidFill>
              </a:rPr>
              <a:t>Want tests/treatments (do they?)</a:t>
            </a:r>
          </a:p>
          <a:p>
            <a:pPr marL="0" indent="0">
              <a:buNone/>
            </a:pPr>
            <a:r>
              <a:rPr lang="en-AU" sz="2400" dirty="0">
                <a:solidFill>
                  <a:srgbClr val="FF0000"/>
                </a:solidFill>
              </a:rPr>
              <a:t>Parental anxiety/ need for reassurance  </a:t>
            </a:r>
          </a:p>
          <a:p>
            <a:pPr marL="0" indent="0">
              <a:buNone/>
            </a:pPr>
            <a:r>
              <a:rPr lang="en-AU" sz="2400" dirty="0"/>
              <a:t>Belief that more = better</a:t>
            </a:r>
          </a:p>
        </p:txBody>
      </p:sp>
      <p:sp>
        <p:nvSpPr>
          <p:cNvPr id="5" name="Title 4">
            <a:extLst>
              <a:ext uri="{FF2B5EF4-FFF2-40B4-BE49-F238E27FC236}">
                <a16:creationId xmlns:a16="http://schemas.microsoft.com/office/drawing/2014/main" id="{AC25444B-91CF-4E5A-A5FD-28FCA0AF8C81}"/>
              </a:ext>
            </a:extLst>
          </p:cNvPr>
          <p:cNvSpPr>
            <a:spLocks noGrp="1"/>
          </p:cNvSpPr>
          <p:nvPr>
            <p:ph type="title"/>
          </p:nvPr>
        </p:nvSpPr>
        <p:spPr>
          <a:xfrm>
            <a:off x="609602" y="666295"/>
            <a:ext cx="10694794" cy="1131277"/>
          </a:xfrm>
        </p:spPr>
        <p:txBody>
          <a:bodyPr/>
          <a:lstStyle/>
          <a:p>
            <a:r>
              <a:rPr lang="en-AU" sz="4400" dirty="0">
                <a:solidFill>
                  <a:srgbClr val="113E76"/>
                </a:solidFill>
              </a:rPr>
              <a:t>Barriers to reducing Low Value Care</a:t>
            </a:r>
          </a:p>
        </p:txBody>
      </p:sp>
    </p:spTree>
    <p:extLst>
      <p:ext uri="{BB962C8B-B14F-4D97-AF65-F5344CB8AC3E}">
        <p14:creationId xmlns:p14="http://schemas.microsoft.com/office/powerpoint/2010/main" val="3662200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8ED2-809B-C7C8-3D0A-714A1726E5B2}"/>
              </a:ext>
            </a:extLst>
          </p:cNvPr>
          <p:cNvSpPr>
            <a:spLocks noGrp="1"/>
          </p:cNvSpPr>
          <p:nvPr>
            <p:ph type="title"/>
          </p:nvPr>
        </p:nvSpPr>
        <p:spPr/>
        <p:txBody>
          <a:bodyPr/>
          <a:lstStyle/>
          <a:p>
            <a:endParaRPr lang="en-AU" dirty="0"/>
          </a:p>
        </p:txBody>
      </p:sp>
      <p:sp>
        <p:nvSpPr>
          <p:cNvPr id="3" name="Text Placeholder 2">
            <a:extLst>
              <a:ext uri="{FF2B5EF4-FFF2-40B4-BE49-F238E27FC236}">
                <a16:creationId xmlns:a16="http://schemas.microsoft.com/office/drawing/2014/main" id="{9EB977F4-B27D-9A02-7B37-6C6A14AC5AD4}"/>
              </a:ext>
            </a:extLst>
          </p:cNvPr>
          <p:cNvSpPr>
            <a:spLocks noGrp="1"/>
          </p:cNvSpPr>
          <p:nvPr>
            <p:ph type="body" sz="quarter" idx="16"/>
          </p:nvPr>
        </p:nvSpPr>
        <p:spPr/>
        <p:txBody>
          <a:bodyPr/>
          <a:lstStyle/>
          <a:p>
            <a:endParaRPr lang="en-AU"/>
          </a:p>
        </p:txBody>
      </p:sp>
      <p:sp useBgFill="1">
        <p:nvSpPr>
          <p:cNvPr id="4" name="Text Placeholder 3">
            <a:extLst>
              <a:ext uri="{FF2B5EF4-FFF2-40B4-BE49-F238E27FC236}">
                <a16:creationId xmlns:a16="http://schemas.microsoft.com/office/drawing/2014/main" id="{11EBFE28-47A6-EC4B-3FD4-942DAA43E183}"/>
              </a:ext>
            </a:extLst>
          </p:cNvPr>
          <p:cNvSpPr>
            <a:spLocks noGrp="1"/>
          </p:cNvSpPr>
          <p:nvPr>
            <p:ph type="body" sz="quarter" idx="17"/>
          </p:nvPr>
        </p:nvSpPr>
        <p:spPr/>
        <p:txBody>
          <a:bodyPr/>
          <a:lstStyle/>
          <a:p>
            <a:endParaRPr lang="en-AU" dirty="0"/>
          </a:p>
        </p:txBody>
      </p:sp>
      <p:pic>
        <p:nvPicPr>
          <p:cNvPr id="5" name="Picture 4" descr="A screenshot of a computer&#10;&#10;Description automatically generated">
            <a:extLst>
              <a:ext uri="{FF2B5EF4-FFF2-40B4-BE49-F238E27FC236}">
                <a16:creationId xmlns:a16="http://schemas.microsoft.com/office/drawing/2014/main" id="{8941B486-994A-8764-2C95-00EB4C29A0F0}"/>
              </a:ext>
            </a:extLst>
          </p:cNvPr>
          <p:cNvPicPr>
            <a:picLocks noChangeAspect="1"/>
          </p:cNvPicPr>
          <p:nvPr/>
        </p:nvPicPr>
        <p:blipFill rotWithShape="1">
          <a:blip r:embed="rId2"/>
          <a:srcRect l="5152" t="8862" r="63771" b="7838"/>
          <a:stretch/>
        </p:blipFill>
        <p:spPr bwMode="auto">
          <a:xfrm>
            <a:off x="2642717" y="839754"/>
            <a:ext cx="7321982" cy="55208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96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B137E-FF73-954D-89A1-30A4CB890A18}"/>
              </a:ext>
            </a:extLst>
          </p:cNvPr>
          <p:cNvSpPr>
            <a:spLocks noGrp="1"/>
          </p:cNvSpPr>
          <p:nvPr>
            <p:ph type="title"/>
          </p:nvPr>
        </p:nvSpPr>
        <p:spPr>
          <a:xfrm>
            <a:off x="1381218" y="286547"/>
            <a:ext cx="10579723" cy="805272"/>
          </a:xfrm>
        </p:spPr>
        <p:txBody>
          <a:bodyPr/>
          <a:lstStyle/>
          <a:p>
            <a:r>
              <a:rPr lang="en-US" sz="3000" dirty="0"/>
              <a:t>Who needs to do what differently? AACT framework</a:t>
            </a:r>
          </a:p>
        </p:txBody>
      </p:sp>
      <p:sp>
        <p:nvSpPr>
          <p:cNvPr id="4" name="Slide Number Placeholder 3">
            <a:extLst>
              <a:ext uri="{FF2B5EF4-FFF2-40B4-BE49-F238E27FC236}">
                <a16:creationId xmlns:a16="http://schemas.microsoft.com/office/drawing/2014/main" id="{726FE72B-1753-5247-8BFD-1B2629713C33}"/>
              </a:ext>
            </a:extLst>
          </p:cNvPr>
          <p:cNvSpPr>
            <a:spLocks noGrp="1"/>
          </p:cNvSpPr>
          <p:nvPr>
            <p:ph type="sldNum" sz="quarter" idx="12"/>
          </p:nvPr>
        </p:nvSpPr>
        <p:spPr>
          <a:xfrm>
            <a:off x="10960059" y="6172501"/>
            <a:ext cx="8460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2DD25-61AE-413C-B4D2-EF2365C9B2E1}" type="slidenum">
              <a:rPr lang="en-AU" smtClean="0"/>
              <a:pPr/>
              <a:t>30</a:t>
            </a:fld>
            <a:endParaRPr lang="en-AU" noProof="0"/>
          </a:p>
        </p:txBody>
      </p:sp>
      <p:pic>
        <p:nvPicPr>
          <p:cNvPr id="6" name="Picture 5">
            <a:extLst>
              <a:ext uri="{FF2B5EF4-FFF2-40B4-BE49-F238E27FC236}">
                <a16:creationId xmlns:a16="http://schemas.microsoft.com/office/drawing/2014/main" id="{4FC8CB20-CF61-1441-AF93-A0F7BA542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6" y="1473958"/>
            <a:ext cx="12125018" cy="5384042"/>
          </a:xfrm>
          <a:prstGeom prst="rect">
            <a:avLst/>
          </a:prstGeom>
          <a:ln>
            <a:solidFill>
              <a:schemeClr val="accent1"/>
            </a:solidFill>
          </a:ln>
        </p:spPr>
      </p:pic>
      <p:sp>
        <p:nvSpPr>
          <p:cNvPr id="18" name="Rectangle 17">
            <a:extLst>
              <a:ext uri="{FF2B5EF4-FFF2-40B4-BE49-F238E27FC236}">
                <a16:creationId xmlns:a16="http://schemas.microsoft.com/office/drawing/2014/main" id="{A23AC69E-3491-4627-BF64-70BE8E1CB81F}"/>
              </a:ext>
            </a:extLst>
          </p:cNvPr>
          <p:cNvSpPr/>
          <p:nvPr/>
        </p:nvSpPr>
        <p:spPr>
          <a:xfrm>
            <a:off x="7465329" y="1716933"/>
            <a:ext cx="4600041" cy="5016758"/>
          </a:xfrm>
          <a:prstGeom prst="rect">
            <a:avLst/>
          </a:prstGeom>
          <a:solidFill>
            <a:schemeClr val="accent1">
              <a:lumMod val="20000"/>
              <a:lumOff val="80000"/>
            </a:schemeClr>
          </a:solidFill>
          <a:ln>
            <a:solidFill>
              <a:schemeClr val="accent1"/>
            </a:solidFill>
          </a:ln>
        </p:spPr>
        <p:txBody>
          <a:bodyPr wrap="square">
            <a:spAutoFit/>
          </a:bodyPr>
          <a:lstStyle/>
          <a:p>
            <a:r>
              <a:rPr lang="en-GB" sz="2800" b="1" dirty="0">
                <a:latin typeface="Times New Roman" panose="02020603050405020304" pitchFamily="18" charset="0"/>
              </a:rPr>
              <a:t>Action</a:t>
            </a:r>
          </a:p>
          <a:p>
            <a:r>
              <a:rPr lang="en-GB" dirty="0">
                <a:latin typeface="Times New Roman" panose="02020603050405020304" pitchFamily="18" charset="0"/>
              </a:rPr>
              <a:t>Specify an action that can be observed or measured</a:t>
            </a:r>
          </a:p>
          <a:p>
            <a:r>
              <a:rPr lang="en-GB" sz="2800" b="1" dirty="0">
                <a:latin typeface="Times New Roman" panose="02020603050405020304" pitchFamily="18" charset="0"/>
              </a:rPr>
              <a:t>Actor</a:t>
            </a:r>
          </a:p>
          <a:p>
            <a:r>
              <a:rPr lang="en-GB" dirty="0">
                <a:latin typeface="Times New Roman" panose="02020603050405020304" pitchFamily="18" charset="0"/>
              </a:rPr>
              <a:t>Specify the person or people who does or could do the action</a:t>
            </a:r>
            <a:endParaRPr lang="en-GB" b="1" dirty="0">
              <a:latin typeface="Times New Roman" panose="02020603050405020304" pitchFamily="18" charset="0"/>
            </a:endParaRPr>
          </a:p>
          <a:p>
            <a:r>
              <a:rPr lang="en-GB" sz="2800" b="1" dirty="0">
                <a:latin typeface="Times New Roman" panose="02020603050405020304" pitchFamily="18" charset="0"/>
              </a:rPr>
              <a:t>Context</a:t>
            </a:r>
          </a:p>
          <a:p>
            <a:r>
              <a:rPr lang="en-GB" dirty="0">
                <a:latin typeface="Times New Roman" panose="02020603050405020304" pitchFamily="18" charset="0"/>
              </a:rPr>
              <a:t>Specify the physical location, emotional context or social setting </a:t>
            </a:r>
            <a:endParaRPr lang="en-GB" b="1" dirty="0">
              <a:latin typeface="Times New Roman" panose="02020603050405020304" pitchFamily="18" charset="0"/>
            </a:endParaRPr>
          </a:p>
          <a:p>
            <a:r>
              <a:rPr lang="en-GB" sz="2800" b="1" dirty="0">
                <a:latin typeface="Times New Roman" panose="02020603050405020304" pitchFamily="18" charset="0"/>
              </a:rPr>
              <a:t>Target</a:t>
            </a:r>
          </a:p>
          <a:p>
            <a:r>
              <a:rPr lang="en-GB" dirty="0">
                <a:latin typeface="Times New Roman" panose="02020603050405020304" pitchFamily="18" charset="0"/>
              </a:rPr>
              <a:t>Specify the person or people with or for whom the action is performed</a:t>
            </a:r>
            <a:endParaRPr lang="en-GB" b="1" dirty="0">
              <a:latin typeface="Times New Roman" panose="02020603050405020304" pitchFamily="18" charset="0"/>
            </a:endParaRPr>
          </a:p>
          <a:p>
            <a:r>
              <a:rPr lang="en-GB" sz="2800" b="1" dirty="0">
                <a:latin typeface="Times New Roman" panose="02020603050405020304" pitchFamily="18" charset="0"/>
              </a:rPr>
              <a:t>Time</a:t>
            </a:r>
          </a:p>
          <a:p>
            <a:r>
              <a:rPr lang="en-GB" dirty="0">
                <a:latin typeface="Times New Roman" panose="02020603050405020304" pitchFamily="18" charset="0"/>
              </a:rPr>
              <a:t>Specify when the action is performed (time, date, frequency, duration)</a:t>
            </a:r>
          </a:p>
        </p:txBody>
      </p:sp>
    </p:spTree>
    <p:extLst>
      <p:ext uri="{BB962C8B-B14F-4D97-AF65-F5344CB8AC3E}">
        <p14:creationId xmlns:p14="http://schemas.microsoft.com/office/powerpoint/2010/main" val="247139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B137E-FF73-954D-89A1-30A4CB890A18}"/>
              </a:ext>
            </a:extLst>
          </p:cNvPr>
          <p:cNvSpPr>
            <a:spLocks noGrp="1"/>
          </p:cNvSpPr>
          <p:nvPr>
            <p:ph type="title"/>
          </p:nvPr>
        </p:nvSpPr>
        <p:spPr>
          <a:xfrm>
            <a:off x="1293669" y="247146"/>
            <a:ext cx="10579723" cy="805272"/>
          </a:xfrm>
        </p:spPr>
        <p:txBody>
          <a:bodyPr/>
          <a:lstStyle/>
          <a:p>
            <a:r>
              <a:rPr lang="en-US" sz="3000" dirty="0"/>
              <a:t>Who needs to do what differently? </a:t>
            </a:r>
            <a:br>
              <a:rPr lang="en-US" sz="3000" dirty="0"/>
            </a:br>
            <a:r>
              <a:rPr lang="en-US" sz="3000" dirty="0"/>
              <a:t>Applying the AACTT framework</a:t>
            </a:r>
          </a:p>
        </p:txBody>
      </p:sp>
      <p:sp>
        <p:nvSpPr>
          <p:cNvPr id="4" name="Slide Number Placeholder 3">
            <a:extLst>
              <a:ext uri="{FF2B5EF4-FFF2-40B4-BE49-F238E27FC236}">
                <a16:creationId xmlns:a16="http://schemas.microsoft.com/office/drawing/2014/main" id="{726FE72B-1753-5247-8BFD-1B2629713C33}"/>
              </a:ext>
            </a:extLst>
          </p:cNvPr>
          <p:cNvSpPr>
            <a:spLocks noGrp="1"/>
          </p:cNvSpPr>
          <p:nvPr>
            <p:ph type="sldNum" sz="quarter" idx="12"/>
          </p:nvPr>
        </p:nvSpPr>
        <p:spPr>
          <a:xfrm>
            <a:off x="10960059" y="6172501"/>
            <a:ext cx="8460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2DD25-61AE-413C-B4D2-EF2365C9B2E1}" type="slidenum">
              <a:rPr lang="en-AU" smtClean="0"/>
              <a:pPr/>
              <a:t>31</a:t>
            </a:fld>
            <a:endParaRPr lang="en-AU" noProof="0"/>
          </a:p>
        </p:txBody>
      </p:sp>
      <p:sp>
        <p:nvSpPr>
          <p:cNvPr id="3" name="TextBox 2">
            <a:extLst>
              <a:ext uri="{FF2B5EF4-FFF2-40B4-BE49-F238E27FC236}">
                <a16:creationId xmlns:a16="http://schemas.microsoft.com/office/drawing/2014/main" id="{2A3E0012-7344-476C-888F-8698AA4A1A97}"/>
              </a:ext>
            </a:extLst>
          </p:cNvPr>
          <p:cNvSpPr txBox="1"/>
          <p:nvPr/>
        </p:nvSpPr>
        <p:spPr>
          <a:xfrm>
            <a:off x="248239" y="1237622"/>
            <a:ext cx="11552468" cy="523220"/>
          </a:xfrm>
          <a:prstGeom prst="rect">
            <a:avLst/>
          </a:prstGeom>
          <a:solidFill>
            <a:schemeClr val="accent5">
              <a:lumMod val="20000"/>
              <a:lumOff val="80000"/>
            </a:schemeClr>
          </a:solidFill>
        </p:spPr>
        <p:txBody>
          <a:bodyPr wrap="square" rtlCol="0">
            <a:spAutoFit/>
          </a:bodyPr>
          <a:lstStyle/>
          <a:p>
            <a:r>
              <a:rPr lang="en-US" sz="2800" dirty="0"/>
              <a:t>AACTT specification: </a:t>
            </a:r>
            <a:r>
              <a:rPr lang="en-US" sz="2800" b="1" dirty="0"/>
              <a:t>reduce acid suppression prescribing </a:t>
            </a:r>
            <a:r>
              <a:rPr lang="en-US" sz="2800" dirty="0"/>
              <a:t>or</a:t>
            </a:r>
            <a:r>
              <a:rPr lang="en-US" sz="2800" b="1" dirty="0"/>
              <a:t> stop existing AST</a:t>
            </a:r>
            <a:endParaRPr lang="en-US" sz="2800" dirty="0"/>
          </a:p>
        </p:txBody>
      </p:sp>
      <p:graphicFrame>
        <p:nvGraphicFramePr>
          <p:cNvPr id="5" name="Table 6">
            <a:extLst>
              <a:ext uri="{FF2B5EF4-FFF2-40B4-BE49-F238E27FC236}">
                <a16:creationId xmlns:a16="http://schemas.microsoft.com/office/drawing/2014/main" id="{799DF87B-895B-43B8-8B91-E53D15488E97}"/>
              </a:ext>
            </a:extLst>
          </p:cNvPr>
          <p:cNvGraphicFramePr>
            <a:graphicFrameLocks noGrp="1"/>
          </p:cNvGraphicFramePr>
          <p:nvPr>
            <p:extLst>
              <p:ext uri="{D42A27DB-BD31-4B8C-83A1-F6EECF244321}">
                <p14:modId xmlns:p14="http://schemas.microsoft.com/office/powerpoint/2010/main" val="2027198962"/>
              </p:ext>
            </p:extLst>
          </p:nvPr>
        </p:nvGraphicFramePr>
        <p:xfrm>
          <a:off x="178373" y="1896769"/>
          <a:ext cx="11782568" cy="4855723"/>
        </p:xfrm>
        <a:graphic>
          <a:graphicData uri="http://schemas.openxmlformats.org/drawingml/2006/table">
            <a:tbl>
              <a:tblPr firstRow="1" bandRow="1">
                <a:tableStyleId>{5C22544A-7EE6-4342-B048-85BDC9FD1C3A}</a:tableStyleId>
              </a:tblPr>
              <a:tblGrid>
                <a:gridCol w="2424165">
                  <a:extLst>
                    <a:ext uri="{9D8B030D-6E8A-4147-A177-3AD203B41FA5}">
                      <a16:colId xmlns:a16="http://schemas.microsoft.com/office/drawing/2014/main" val="1587640743"/>
                    </a:ext>
                  </a:extLst>
                </a:gridCol>
                <a:gridCol w="2889265">
                  <a:extLst>
                    <a:ext uri="{9D8B030D-6E8A-4147-A177-3AD203B41FA5}">
                      <a16:colId xmlns:a16="http://schemas.microsoft.com/office/drawing/2014/main" val="224231026"/>
                    </a:ext>
                  </a:extLst>
                </a:gridCol>
                <a:gridCol w="3636246">
                  <a:extLst>
                    <a:ext uri="{9D8B030D-6E8A-4147-A177-3AD203B41FA5}">
                      <a16:colId xmlns:a16="http://schemas.microsoft.com/office/drawing/2014/main" val="371916951"/>
                    </a:ext>
                  </a:extLst>
                </a:gridCol>
                <a:gridCol w="2832892">
                  <a:extLst>
                    <a:ext uri="{9D8B030D-6E8A-4147-A177-3AD203B41FA5}">
                      <a16:colId xmlns:a16="http://schemas.microsoft.com/office/drawing/2014/main" val="4245203720"/>
                    </a:ext>
                  </a:extLst>
                </a:gridCol>
              </a:tblGrid>
              <a:tr h="972178">
                <a:tc>
                  <a:txBody>
                    <a:bodyPr/>
                    <a:lstStyle/>
                    <a:p>
                      <a:pPr algn="ctr"/>
                      <a:r>
                        <a:rPr lang="en-US" sz="2800" dirty="0"/>
                        <a:t>Action</a:t>
                      </a:r>
                      <a:endParaRPr lang="en-US" sz="1800" dirty="0"/>
                    </a:p>
                  </a:txBody>
                  <a:tcPr>
                    <a:solidFill>
                      <a:schemeClr val="accent1"/>
                    </a:solidFill>
                  </a:tcPr>
                </a:tc>
                <a:tc>
                  <a:txBody>
                    <a:bodyPr/>
                    <a:lstStyle/>
                    <a:p>
                      <a:r>
                        <a:rPr lang="en-US" sz="1800" dirty="0">
                          <a:solidFill>
                            <a:schemeClr val="tx1"/>
                          </a:solidFill>
                        </a:rPr>
                        <a:t>Stop prescribing acid suppression medication</a:t>
                      </a:r>
                    </a:p>
                  </a:txBody>
                  <a:tcPr>
                    <a:solidFill>
                      <a:schemeClr val="tx2">
                        <a:lumMod val="20000"/>
                        <a:lumOff val="80000"/>
                      </a:schemeClr>
                    </a:solidFill>
                  </a:tcPr>
                </a:tc>
                <a:tc>
                  <a:txBody>
                    <a:bodyPr/>
                    <a:lstStyle/>
                    <a:p>
                      <a:r>
                        <a:rPr lang="en-US" sz="1800" b="1" dirty="0">
                          <a:solidFill>
                            <a:schemeClr val="tx1"/>
                          </a:solidFill>
                        </a:rPr>
                        <a:t>Wean infants off acid suppression medication</a:t>
                      </a:r>
                    </a:p>
                  </a:txBody>
                  <a:tcPr>
                    <a:solidFill>
                      <a:schemeClr val="tx2">
                        <a:lumMod val="20000"/>
                        <a:lumOff val="80000"/>
                      </a:schemeClr>
                    </a:solidFill>
                  </a:tcPr>
                </a:tc>
                <a:tc>
                  <a:txBody>
                    <a:bodyPr/>
                    <a:lstStyle/>
                    <a:p>
                      <a:r>
                        <a:rPr lang="en-US" sz="1800" dirty="0">
                          <a:solidFill>
                            <a:schemeClr val="tx1"/>
                          </a:solidFill>
                        </a:rPr>
                        <a:t>Settle infants without medication</a:t>
                      </a:r>
                    </a:p>
                  </a:txBody>
                  <a:tcPr>
                    <a:solidFill>
                      <a:schemeClr val="tx2">
                        <a:lumMod val="20000"/>
                        <a:lumOff val="80000"/>
                      </a:schemeClr>
                    </a:solidFill>
                  </a:tcPr>
                </a:tc>
                <a:extLst>
                  <a:ext uri="{0D108BD9-81ED-4DB2-BD59-A6C34878D82A}">
                    <a16:rowId xmlns:a16="http://schemas.microsoft.com/office/drawing/2014/main" val="421332476"/>
                  </a:ext>
                </a:extLst>
              </a:tr>
              <a:tr h="969595">
                <a:tc>
                  <a:txBody>
                    <a:bodyPr/>
                    <a:lstStyle/>
                    <a:p>
                      <a:pPr algn="ctr"/>
                      <a:r>
                        <a:rPr lang="en-US" sz="2800" b="1" dirty="0">
                          <a:solidFill>
                            <a:schemeClr val="bg1"/>
                          </a:solidFill>
                        </a:rPr>
                        <a:t>Actor</a:t>
                      </a:r>
                    </a:p>
                  </a:txBody>
                  <a:tcPr>
                    <a:solidFill>
                      <a:schemeClr val="accent1"/>
                    </a:solidFill>
                  </a:tcPr>
                </a:tc>
                <a:tc>
                  <a:txBody>
                    <a:bodyPr/>
                    <a:lstStyle/>
                    <a:p>
                      <a:r>
                        <a:rPr lang="en-US" sz="1800" dirty="0"/>
                        <a:t>Hospital paediatricians </a:t>
                      </a:r>
                    </a:p>
                  </a:txBody>
                  <a:tcPr/>
                </a:tc>
                <a:tc>
                  <a:txBody>
                    <a:bodyPr/>
                    <a:lstStyle/>
                    <a:p>
                      <a:r>
                        <a:rPr lang="en-US" sz="1800" dirty="0"/>
                        <a:t>General practitioners</a:t>
                      </a:r>
                    </a:p>
                  </a:txBody>
                  <a:tcPr/>
                </a:tc>
                <a:tc>
                  <a:txBody>
                    <a:bodyPr/>
                    <a:lstStyle/>
                    <a:p>
                      <a:r>
                        <a:rPr lang="en-US" sz="1800" dirty="0"/>
                        <a:t>Parents</a:t>
                      </a:r>
                    </a:p>
                  </a:txBody>
                  <a:tcPr/>
                </a:tc>
                <a:extLst>
                  <a:ext uri="{0D108BD9-81ED-4DB2-BD59-A6C34878D82A}">
                    <a16:rowId xmlns:a16="http://schemas.microsoft.com/office/drawing/2014/main" val="714041678"/>
                  </a:ext>
                </a:extLst>
              </a:tr>
              <a:tr h="969595">
                <a:tc>
                  <a:txBody>
                    <a:bodyPr/>
                    <a:lstStyle/>
                    <a:p>
                      <a:pPr algn="ctr"/>
                      <a:r>
                        <a:rPr lang="en-US" sz="2800" b="1" dirty="0">
                          <a:solidFill>
                            <a:schemeClr val="bg1"/>
                          </a:solidFill>
                        </a:rPr>
                        <a:t>Context</a:t>
                      </a:r>
                    </a:p>
                  </a:txBody>
                  <a:tcPr>
                    <a:solidFill>
                      <a:schemeClr val="accent1"/>
                    </a:solidFill>
                  </a:tcPr>
                </a:tc>
                <a:tc>
                  <a:txBody>
                    <a:bodyPr/>
                    <a:lstStyle/>
                    <a:p>
                      <a:r>
                        <a:rPr lang="en-US" sz="1800" dirty="0"/>
                        <a:t>In-patient ward, special care nurseries</a:t>
                      </a:r>
                    </a:p>
                  </a:txBody>
                  <a:tcPr/>
                </a:tc>
                <a:tc>
                  <a:txBody>
                    <a:bodyPr/>
                    <a:lstStyle/>
                    <a:p>
                      <a:r>
                        <a:rPr lang="en-US" sz="1800" dirty="0"/>
                        <a:t>General practice </a:t>
                      </a:r>
                    </a:p>
                  </a:txBody>
                  <a:tcPr/>
                </a:tc>
                <a:tc>
                  <a:txBody>
                    <a:bodyPr/>
                    <a:lstStyle/>
                    <a:p>
                      <a:r>
                        <a:rPr lang="en-US" sz="1800" dirty="0"/>
                        <a:t>Hospital admission</a:t>
                      </a:r>
                    </a:p>
                  </a:txBody>
                  <a:tcPr/>
                </a:tc>
                <a:extLst>
                  <a:ext uri="{0D108BD9-81ED-4DB2-BD59-A6C34878D82A}">
                    <a16:rowId xmlns:a16="http://schemas.microsoft.com/office/drawing/2014/main" val="3414736074"/>
                  </a:ext>
                </a:extLst>
              </a:tr>
              <a:tr h="673046">
                <a:tc>
                  <a:txBody>
                    <a:bodyPr/>
                    <a:lstStyle/>
                    <a:p>
                      <a:pPr algn="ctr"/>
                      <a:r>
                        <a:rPr lang="en-US" sz="2800" b="1" dirty="0">
                          <a:solidFill>
                            <a:schemeClr val="bg1"/>
                          </a:solidFill>
                        </a:rPr>
                        <a:t>Target</a:t>
                      </a:r>
                    </a:p>
                  </a:txBody>
                  <a:tcPr>
                    <a:solidFill>
                      <a:schemeClr val="accent1"/>
                    </a:solidFill>
                  </a:tcPr>
                </a:tc>
                <a:tc>
                  <a:txBody>
                    <a:bodyPr/>
                    <a:lstStyle/>
                    <a:p>
                      <a:r>
                        <a:rPr lang="en-US" sz="1800" dirty="0"/>
                        <a:t>Infants and their parents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Infants and their parents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Infants and their parents; nursing staff</a:t>
                      </a:r>
                    </a:p>
                  </a:txBody>
                  <a:tcPr/>
                </a:tc>
                <a:extLst>
                  <a:ext uri="{0D108BD9-81ED-4DB2-BD59-A6C34878D82A}">
                    <a16:rowId xmlns:a16="http://schemas.microsoft.com/office/drawing/2014/main" val="3429122564"/>
                  </a:ext>
                </a:extLst>
              </a:tr>
              <a:tr h="1271309">
                <a:tc>
                  <a:txBody>
                    <a:bodyPr/>
                    <a:lstStyle/>
                    <a:p>
                      <a:pPr algn="ctr"/>
                      <a:r>
                        <a:rPr lang="en-US" sz="2800" b="1" dirty="0">
                          <a:solidFill>
                            <a:schemeClr val="bg1"/>
                          </a:solidFill>
                        </a:rPr>
                        <a:t>Time</a:t>
                      </a:r>
                    </a:p>
                  </a:txBody>
                  <a:tcPr>
                    <a:solidFill>
                      <a:schemeClr val="accent1"/>
                    </a:solidFill>
                  </a:tcPr>
                </a:tc>
                <a:tc>
                  <a:txBody>
                    <a:bodyPr/>
                    <a:lstStyle/>
                    <a:p>
                      <a:r>
                        <a:rPr lang="en-US" sz="1800" dirty="0"/>
                        <a:t>Every admission for a healthy unsettled baby</a:t>
                      </a:r>
                    </a:p>
                  </a:txBody>
                  <a:tcPr/>
                </a:tc>
                <a:tc>
                  <a:txBody>
                    <a:bodyPr/>
                    <a:lstStyle/>
                    <a:p>
                      <a:r>
                        <a:rPr lang="en-US" sz="1800" dirty="0"/>
                        <a:t>Every consultation for a health unsettled baby</a:t>
                      </a:r>
                    </a:p>
                  </a:txBody>
                  <a:tcPr/>
                </a:tc>
                <a:tc>
                  <a:txBody>
                    <a:bodyPr/>
                    <a:lstStyle/>
                    <a:p>
                      <a:r>
                        <a:rPr lang="en-US" sz="1800" dirty="0"/>
                        <a:t>Every admission for a healthy unsettled baby</a:t>
                      </a:r>
                    </a:p>
                    <a:p>
                      <a:endParaRPr lang="en-US" sz="1800" dirty="0"/>
                    </a:p>
                  </a:txBody>
                  <a:tcPr/>
                </a:tc>
                <a:extLst>
                  <a:ext uri="{0D108BD9-81ED-4DB2-BD59-A6C34878D82A}">
                    <a16:rowId xmlns:a16="http://schemas.microsoft.com/office/drawing/2014/main" val="1907042182"/>
                  </a:ext>
                </a:extLst>
              </a:tr>
            </a:tbl>
          </a:graphicData>
        </a:graphic>
      </p:graphicFrame>
    </p:spTree>
    <p:extLst>
      <p:ext uri="{BB962C8B-B14F-4D97-AF65-F5344CB8AC3E}">
        <p14:creationId xmlns:p14="http://schemas.microsoft.com/office/powerpoint/2010/main" val="419867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What we did</a:t>
            </a:r>
          </a:p>
        </p:txBody>
      </p:sp>
      <p:sp>
        <p:nvSpPr>
          <p:cNvPr id="3" name="Content Placeholder 2"/>
          <p:cNvSpPr>
            <a:spLocks noGrp="1"/>
          </p:cNvSpPr>
          <p:nvPr>
            <p:ph idx="1"/>
          </p:nvPr>
        </p:nvSpPr>
        <p:spPr>
          <a:xfrm>
            <a:off x="781076" y="1542892"/>
            <a:ext cx="10629849" cy="3772216"/>
          </a:xfrm>
        </p:spPr>
        <p:txBody>
          <a:bodyPr/>
          <a:lstStyle/>
          <a:p>
            <a:r>
              <a:rPr lang="en-US" sz="3600" dirty="0">
                <a:latin typeface="Open Sans Semibold" panose="020B0706030804020204" pitchFamily="34" charset="0"/>
                <a:ea typeface="Open Sans Semibold" panose="020B0706030804020204" pitchFamily="34" charset="0"/>
                <a:cs typeface="Open Sans Semibold" panose="020B0706030804020204" pitchFamily="34" charset="0"/>
              </a:rPr>
              <a:t>Co-design interventions with parents and clinicians across the 4 sites</a:t>
            </a:r>
          </a:p>
          <a:p>
            <a:endParaRPr lang="en-US" sz="800" dirty="0">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3600" dirty="0">
                <a:latin typeface="Open Sans Semibold" panose="020B0706030804020204" pitchFamily="34" charset="0"/>
                <a:ea typeface="Open Sans Semibold" panose="020B0706030804020204" pitchFamily="34" charset="0"/>
                <a:cs typeface="Open Sans Semibold" panose="020B0706030804020204" pitchFamily="34" charset="0"/>
              </a:rPr>
              <a:t>Suite of interventions:</a:t>
            </a:r>
          </a:p>
          <a:p>
            <a:pPr lvl="1"/>
            <a:r>
              <a:rPr lang="en-US" sz="2133" dirty="0">
                <a:latin typeface="Open Sans Semibold" panose="020B0706030804020204" pitchFamily="34" charset="0"/>
                <a:ea typeface="Open Sans Semibold" panose="020B0706030804020204" pitchFamily="34" charset="0"/>
                <a:cs typeface="Open Sans Semibold" panose="020B0706030804020204" pitchFamily="34" charset="0"/>
              </a:rPr>
              <a:t>Local champions (nurses and doctors)</a:t>
            </a:r>
          </a:p>
          <a:p>
            <a:pPr lvl="1"/>
            <a:r>
              <a:rPr lang="en-US" sz="2133" dirty="0">
                <a:latin typeface="Open Sans Semibold" panose="020B0706030804020204" pitchFamily="34" charset="0"/>
                <a:ea typeface="Open Sans Semibold" panose="020B0706030804020204" pitchFamily="34" charset="0"/>
                <a:cs typeface="Open Sans Semibold" panose="020B0706030804020204" pitchFamily="34" charset="0"/>
              </a:rPr>
              <a:t>Parent, hospital clinician and GP written resources</a:t>
            </a:r>
          </a:p>
          <a:p>
            <a:pPr lvl="1"/>
            <a:r>
              <a:rPr lang="en-US" sz="2133" dirty="0">
                <a:latin typeface="Open Sans Semibold" panose="020B0706030804020204" pitchFamily="34" charset="0"/>
                <a:ea typeface="Open Sans Semibold" panose="020B0706030804020204" pitchFamily="34" charset="0"/>
                <a:cs typeface="Open Sans Semibold" panose="020B0706030804020204" pitchFamily="34" charset="0"/>
              </a:rPr>
              <a:t>Onsite education, incl. management flowchart, how not to prescribe and what to do instead</a:t>
            </a:r>
          </a:p>
          <a:p>
            <a:pPr lvl="1"/>
            <a:r>
              <a:rPr lang="en-US" sz="2133" dirty="0">
                <a:latin typeface="Open Sans Semibold" panose="020B0706030804020204" pitchFamily="34" charset="0"/>
                <a:ea typeface="Open Sans Semibold" panose="020B0706030804020204" pitchFamily="34" charset="0"/>
                <a:cs typeface="Open Sans Semibold" panose="020B0706030804020204" pitchFamily="34" charset="0"/>
              </a:rPr>
              <a:t>Videos for clinicians, posters for families and clinicians</a:t>
            </a:r>
          </a:p>
          <a:p>
            <a:r>
              <a:rPr lang="en-US" sz="3600" dirty="0">
                <a:latin typeface="Open Sans Semibold" panose="020B0706030804020204" pitchFamily="34" charset="0"/>
                <a:ea typeface="Open Sans Semibold" panose="020B0706030804020204" pitchFamily="34" charset="0"/>
                <a:cs typeface="Open Sans Semibold" panose="020B0706030804020204" pitchFamily="34" charset="0"/>
              </a:rPr>
              <a:t>Train clinicians in PDSA cycles</a:t>
            </a:r>
          </a:p>
        </p:txBody>
      </p:sp>
    </p:spTree>
    <p:extLst>
      <p:ext uri="{BB962C8B-B14F-4D97-AF65-F5344CB8AC3E}">
        <p14:creationId xmlns:p14="http://schemas.microsoft.com/office/powerpoint/2010/main" val="3264946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D9BF5-85EC-44EE-AF1C-5181246C67A1}"/>
              </a:ext>
            </a:extLst>
          </p:cNvPr>
          <p:cNvSpPr>
            <a:spLocks noGrp="1"/>
          </p:cNvSpPr>
          <p:nvPr>
            <p:ph type="title"/>
          </p:nvPr>
        </p:nvSpPr>
        <p:spPr>
          <a:xfrm>
            <a:off x="669892" y="522864"/>
            <a:ext cx="9978189" cy="1259304"/>
          </a:xfrm>
        </p:spPr>
        <p:txBody>
          <a:bodyPr/>
          <a:lstStyle/>
          <a:p>
            <a:r>
              <a:rPr lang="en-AU" sz="4267" dirty="0"/>
              <a:t>Did it work?</a:t>
            </a:r>
          </a:p>
        </p:txBody>
      </p:sp>
      <p:sp>
        <p:nvSpPr>
          <p:cNvPr id="3" name="Content Placeholder 2">
            <a:extLst>
              <a:ext uri="{FF2B5EF4-FFF2-40B4-BE49-F238E27FC236}">
                <a16:creationId xmlns:a16="http://schemas.microsoft.com/office/drawing/2014/main" id="{0303C056-9C72-4ABB-8E49-1DD7DFFCC782}"/>
              </a:ext>
            </a:extLst>
          </p:cNvPr>
          <p:cNvSpPr>
            <a:spLocks noGrp="1"/>
          </p:cNvSpPr>
          <p:nvPr>
            <p:ph idx="1"/>
          </p:nvPr>
        </p:nvSpPr>
        <p:spPr>
          <a:xfrm>
            <a:off x="781075" y="1782168"/>
            <a:ext cx="11047957" cy="3772216"/>
          </a:xfrm>
        </p:spPr>
        <p:txBody>
          <a:bodyPr/>
          <a:lstStyle/>
          <a:p>
            <a:r>
              <a:rPr lang="en-AU" sz="3600" dirty="0"/>
              <a:t>With the caveat of pre-post evaluation…yes!</a:t>
            </a:r>
          </a:p>
          <a:p>
            <a:pPr lvl="1"/>
            <a:r>
              <a:rPr lang="en-US" sz="2667" dirty="0"/>
              <a:t>reduction in unnecessary AST prescribing by 21%</a:t>
            </a:r>
          </a:p>
          <a:p>
            <a:pPr lvl="1"/>
            <a:r>
              <a:rPr lang="en-US" sz="2667" dirty="0"/>
              <a:t>increased number of parents advised to cease AST by 46%</a:t>
            </a:r>
          </a:p>
          <a:p>
            <a:pPr lvl="1"/>
            <a:r>
              <a:rPr lang="en-US" sz="2667" dirty="0"/>
              <a:t>increased parent knowledge that AST causes harm by 19%</a:t>
            </a:r>
          </a:p>
          <a:p>
            <a:endParaRPr lang="en-AU" dirty="0"/>
          </a:p>
        </p:txBody>
      </p:sp>
    </p:spTree>
    <p:extLst>
      <p:ext uri="{BB962C8B-B14F-4D97-AF65-F5344CB8AC3E}">
        <p14:creationId xmlns:p14="http://schemas.microsoft.com/office/powerpoint/2010/main" val="3881766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72DA8-499D-408B-B222-928B0BE4ACC2}"/>
              </a:ext>
            </a:extLst>
          </p:cNvPr>
          <p:cNvSpPr>
            <a:spLocks noGrp="1"/>
          </p:cNvSpPr>
          <p:nvPr>
            <p:ph type="title"/>
          </p:nvPr>
        </p:nvSpPr>
        <p:spPr/>
        <p:txBody>
          <a:bodyPr/>
          <a:lstStyle/>
          <a:p>
            <a:r>
              <a:rPr lang="en-US" dirty="0"/>
              <a:t>What worked?</a:t>
            </a:r>
            <a:endParaRPr lang="en-AU" dirty="0"/>
          </a:p>
        </p:txBody>
      </p:sp>
      <p:sp>
        <p:nvSpPr>
          <p:cNvPr id="3" name="Content Placeholder 2">
            <a:extLst>
              <a:ext uri="{FF2B5EF4-FFF2-40B4-BE49-F238E27FC236}">
                <a16:creationId xmlns:a16="http://schemas.microsoft.com/office/drawing/2014/main" id="{0A676228-2C1C-4719-805D-66D49F7BB7C3}"/>
              </a:ext>
            </a:extLst>
          </p:cNvPr>
          <p:cNvSpPr>
            <a:spLocks noGrp="1"/>
          </p:cNvSpPr>
          <p:nvPr>
            <p:ph idx="1"/>
          </p:nvPr>
        </p:nvSpPr>
        <p:spPr>
          <a:xfrm>
            <a:off x="781075" y="1542892"/>
            <a:ext cx="10629849" cy="3772216"/>
          </a:xfrm>
        </p:spPr>
        <p:txBody>
          <a:bodyPr/>
          <a:lstStyle/>
          <a:p>
            <a:r>
              <a:rPr lang="en-US" sz="3600" dirty="0">
                <a:latin typeface="Open Sans Semibold" panose="020B0706030804020204" pitchFamily="34" charset="0"/>
                <a:ea typeface="Open Sans Semibold" panose="020B0706030804020204" pitchFamily="34" charset="0"/>
                <a:cs typeface="Open Sans Semibold" panose="020B0706030804020204" pitchFamily="34" charset="0"/>
              </a:rPr>
              <a:t>Trusted clinical champions</a:t>
            </a:r>
          </a:p>
          <a:p>
            <a:r>
              <a:rPr lang="en-US" sz="3600" dirty="0">
                <a:latin typeface="Open Sans Semibold" panose="020B0706030804020204" pitchFamily="34" charset="0"/>
                <a:ea typeface="Open Sans Semibold" panose="020B0706030804020204" pitchFamily="34" charset="0"/>
                <a:cs typeface="Open Sans Semibold" panose="020B0706030804020204" pitchFamily="34" charset="0"/>
              </a:rPr>
              <a:t>Consumer input to design</a:t>
            </a:r>
          </a:p>
          <a:p>
            <a:pPr lvl="1"/>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highlighted importance of teaching clinicians how to talk about crying babies</a:t>
            </a:r>
          </a:p>
          <a:p>
            <a:r>
              <a:rPr lang="en-US" sz="3600" dirty="0">
                <a:latin typeface="Open Sans Semibold" panose="020B0706030804020204" pitchFamily="34" charset="0"/>
                <a:ea typeface="Open Sans Semibold" panose="020B0706030804020204" pitchFamily="34" charset="0"/>
                <a:cs typeface="Open Sans Semibold" panose="020B0706030804020204" pitchFamily="34" charset="0"/>
              </a:rPr>
              <a:t>Clear receptor site(s) for end products (sustainability)</a:t>
            </a:r>
          </a:p>
          <a:p>
            <a:pPr lvl="1"/>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resources linked to statewide Clinical Practice Guidelines, PHN </a:t>
            </a:r>
            <a:r>
              <a:rPr lang="en-US" sz="2400" dirty="0" err="1">
                <a:latin typeface="Open Sans Semibold" panose="020B0706030804020204" pitchFamily="34" charset="0"/>
                <a:ea typeface="Open Sans Semibold" panose="020B0706030804020204" pitchFamily="34" charset="0"/>
                <a:cs typeface="Open Sans Semibold" panose="020B0706030804020204" pitchFamily="34" charset="0"/>
              </a:rPr>
              <a:t>HealthPathways</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(GPs)</a:t>
            </a:r>
          </a:p>
          <a:p>
            <a:pPr lvl="1"/>
            <a:endParaRPr lang="en-AU" dirty="0"/>
          </a:p>
        </p:txBody>
      </p:sp>
    </p:spTree>
    <p:extLst>
      <p:ext uri="{BB962C8B-B14F-4D97-AF65-F5344CB8AC3E}">
        <p14:creationId xmlns:p14="http://schemas.microsoft.com/office/powerpoint/2010/main" val="2568184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16D96F-2763-2E06-56E5-ADD047E19A0C}"/>
              </a:ext>
            </a:extLst>
          </p:cNvPr>
          <p:cNvSpPr>
            <a:spLocks noGrp="1"/>
          </p:cNvSpPr>
          <p:nvPr>
            <p:ph type="ctrTitle"/>
          </p:nvPr>
        </p:nvSpPr>
        <p:spPr>
          <a:xfrm>
            <a:off x="1091267" y="431052"/>
            <a:ext cx="9869033" cy="734484"/>
          </a:xfrm>
        </p:spPr>
        <p:txBody>
          <a:bodyPr/>
          <a:lstStyle/>
          <a:p>
            <a:r>
              <a:rPr lang="en-AU" sz="4400" dirty="0"/>
              <a:t>Some non-traditional ways of thinking about translation </a:t>
            </a:r>
          </a:p>
        </p:txBody>
      </p:sp>
      <p:sp>
        <p:nvSpPr>
          <p:cNvPr id="5" name="Subtitle 4">
            <a:extLst>
              <a:ext uri="{FF2B5EF4-FFF2-40B4-BE49-F238E27FC236}">
                <a16:creationId xmlns:a16="http://schemas.microsoft.com/office/drawing/2014/main" id="{7CD9FE78-93A1-D4CF-DEB3-6B2DBF5B2671}"/>
              </a:ext>
            </a:extLst>
          </p:cNvPr>
          <p:cNvSpPr>
            <a:spLocks noGrp="1"/>
          </p:cNvSpPr>
          <p:nvPr>
            <p:ph type="subTitle" idx="1"/>
          </p:nvPr>
        </p:nvSpPr>
        <p:spPr/>
        <p:txBody>
          <a:bodyPr/>
          <a:lstStyle/>
          <a:p>
            <a:endParaRPr lang="en-AU" dirty="0"/>
          </a:p>
          <a:p>
            <a:endParaRPr lang="en-AU" dirty="0"/>
          </a:p>
          <a:p>
            <a:r>
              <a:rPr lang="en-AU" dirty="0">
                <a:hlinkClick r:id="rId2"/>
              </a:rPr>
              <a:t>www.sleepwithkip</a:t>
            </a:r>
            <a:endParaRPr lang="en-AU" dirty="0"/>
          </a:p>
          <a:p>
            <a:endParaRPr lang="en-AU" dirty="0"/>
          </a:p>
          <a:p>
            <a:r>
              <a:rPr lang="en-AU" dirty="0">
                <a:hlinkClick r:id="rId3"/>
              </a:rPr>
              <a:t>https://www.matterworks.com.au/</a:t>
            </a:r>
            <a:r>
              <a:rPr lang="en-AU" dirty="0"/>
              <a:t> </a:t>
            </a:r>
          </a:p>
          <a:p>
            <a:endParaRPr lang="en-AU" dirty="0"/>
          </a:p>
          <a:p>
            <a:endParaRPr lang="en-AU" dirty="0"/>
          </a:p>
        </p:txBody>
      </p:sp>
    </p:spTree>
    <p:extLst>
      <p:ext uri="{BB962C8B-B14F-4D97-AF65-F5344CB8AC3E}">
        <p14:creationId xmlns:p14="http://schemas.microsoft.com/office/powerpoint/2010/main" val="1251355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320F64-F103-0D69-BFED-CE806711EF33}"/>
              </a:ext>
            </a:extLst>
          </p:cNvPr>
          <p:cNvSpPr/>
          <p:nvPr/>
        </p:nvSpPr>
        <p:spPr>
          <a:xfrm>
            <a:off x="30566" y="5890357"/>
            <a:ext cx="10097683" cy="568975"/>
          </a:xfrm>
          <a:prstGeom prst="rect">
            <a:avLst/>
          </a:prstGeom>
          <a:solidFill>
            <a:srgbClr val="A02483">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 name="Group 2">
            <a:extLst>
              <a:ext uri="{FF2B5EF4-FFF2-40B4-BE49-F238E27FC236}">
                <a16:creationId xmlns:a16="http://schemas.microsoft.com/office/drawing/2014/main" id="{E111B980-8230-FB22-690A-13576670B896}"/>
              </a:ext>
            </a:extLst>
          </p:cNvPr>
          <p:cNvGrpSpPr/>
          <p:nvPr/>
        </p:nvGrpSpPr>
        <p:grpSpPr>
          <a:xfrm>
            <a:off x="58210" y="5870560"/>
            <a:ext cx="10224000" cy="0"/>
            <a:chOff x="58210" y="3017521"/>
            <a:chExt cx="9929420" cy="0"/>
          </a:xfrm>
        </p:grpSpPr>
        <p:cxnSp>
          <p:nvCxnSpPr>
            <p:cNvPr id="4" name="Straight Arrow Connector 3">
              <a:extLst>
                <a:ext uri="{FF2B5EF4-FFF2-40B4-BE49-F238E27FC236}">
                  <a16:creationId xmlns:a16="http://schemas.microsoft.com/office/drawing/2014/main" id="{C6231D21-3099-250C-749C-EEFB84750B0A}"/>
                </a:ext>
              </a:extLst>
            </p:cNvPr>
            <p:cNvCxnSpPr/>
            <p:nvPr/>
          </p:nvCxnSpPr>
          <p:spPr>
            <a:xfrm flipV="1">
              <a:off x="4083630" y="3017521"/>
              <a:ext cx="5904000" cy="0"/>
            </a:xfrm>
            <a:prstGeom prst="straightConnector1">
              <a:avLst/>
            </a:prstGeom>
            <a:ln w="38100">
              <a:solidFill>
                <a:srgbClr val="A0248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7999856-FFE1-93F6-A410-2892A0857080}"/>
                </a:ext>
              </a:extLst>
            </p:cNvPr>
            <p:cNvCxnSpPr/>
            <p:nvPr/>
          </p:nvCxnSpPr>
          <p:spPr>
            <a:xfrm flipV="1">
              <a:off x="2157263" y="3017521"/>
              <a:ext cx="1800000" cy="0"/>
            </a:xfrm>
            <a:prstGeom prst="straightConnector1">
              <a:avLst/>
            </a:prstGeom>
            <a:ln w="38100">
              <a:solidFill>
                <a:srgbClr val="A02483"/>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46B851F-204D-1604-53CE-473977A51B85}"/>
                </a:ext>
              </a:extLst>
            </p:cNvPr>
            <p:cNvCxnSpPr/>
            <p:nvPr/>
          </p:nvCxnSpPr>
          <p:spPr>
            <a:xfrm flipV="1">
              <a:off x="58210" y="3017521"/>
              <a:ext cx="1980000" cy="0"/>
            </a:xfrm>
            <a:prstGeom prst="straightConnector1">
              <a:avLst/>
            </a:prstGeom>
            <a:ln w="38100">
              <a:solidFill>
                <a:srgbClr val="A02483"/>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421C49CD-15AC-6488-0216-4E0EBE524174}"/>
              </a:ext>
            </a:extLst>
          </p:cNvPr>
          <p:cNvSpPr txBox="1"/>
          <p:nvPr/>
        </p:nvSpPr>
        <p:spPr>
          <a:xfrm>
            <a:off x="1302145" y="5272883"/>
            <a:ext cx="19229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20 years of infant and child sleep research</a:t>
            </a:r>
          </a:p>
        </p:txBody>
      </p:sp>
      <p:pic>
        <p:nvPicPr>
          <p:cNvPr id="12" name="Picture 11">
            <a:extLst>
              <a:ext uri="{FF2B5EF4-FFF2-40B4-BE49-F238E27FC236}">
                <a16:creationId xmlns:a16="http://schemas.microsoft.com/office/drawing/2014/main" id="{519DA7E8-DF0B-6793-2FA2-64D7FDF34CE9}"/>
              </a:ext>
            </a:extLst>
          </p:cNvPr>
          <p:cNvPicPr>
            <a:picLocks noChangeAspect="1"/>
          </p:cNvPicPr>
          <p:nvPr/>
        </p:nvPicPr>
        <p:blipFill>
          <a:blip r:embed="rId3"/>
          <a:stretch>
            <a:fillRect/>
          </a:stretch>
        </p:blipFill>
        <p:spPr>
          <a:xfrm>
            <a:off x="5644385" y="4998076"/>
            <a:ext cx="704615" cy="522921"/>
          </a:xfrm>
          <a:prstGeom prst="rect">
            <a:avLst/>
          </a:prstGeom>
        </p:spPr>
      </p:pic>
      <p:grpSp>
        <p:nvGrpSpPr>
          <p:cNvPr id="13" name="Group 12">
            <a:extLst>
              <a:ext uri="{FF2B5EF4-FFF2-40B4-BE49-F238E27FC236}">
                <a16:creationId xmlns:a16="http://schemas.microsoft.com/office/drawing/2014/main" id="{6A0E5502-3694-2AC7-5629-26B261F92D9C}"/>
              </a:ext>
            </a:extLst>
          </p:cNvPr>
          <p:cNvGrpSpPr/>
          <p:nvPr/>
        </p:nvGrpSpPr>
        <p:grpSpPr>
          <a:xfrm>
            <a:off x="5672070" y="3935881"/>
            <a:ext cx="720746" cy="721397"/>
            <a:chOff x="6551712" y="857195"/>
            <a:chExt cx="841985" cy="841985"/>
          </a:xfrm>
        </p:grpSpPr>
        <p:sp>
          <p:nvSpPr>
            <p:cNvPr id="14" name="Oval 13">
              <a:extLst>
                <a:ext uri="{FF2B5EF4-FFF2-40B4-BE49-F238E27FC236}">
                  <a16:creationId xmlns:a16="http://schemas.microsoft.com/office/drawing/2014/main" id="{A0EDC284-385B-E6E2-616F-72AFBE9FD734}"/>
                </a:ext>
              </a:extLst>
            </p:cNvPr>
            <p:cNvSpPr/>
            <p:nvPr/>
          </p:nvSpPr>
          <p:spPr>
            <a:xfrm>
              <a:off x="6695371" y="988247"/>
              <a:ext cx="527775" cy="5522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a:extLst>
                <a:ext uri="{FF2B5EF4-FFF2-40B4-BE49-F238E27FC236}">
                  <a16:creationId xmlns:a16="http://schemas.microsoft.com/office/drawing/2014/main" id="{63C2EDF5-84A6-B2EA-48D0-880682AE63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551712" y="857195"/>
              <a:ext cx="841985" cy="841985"/>
            </a:xfrm>
            <a:prstGeom prst="rect">
              <a:avLst/>
            </a:prstGeom>
          </p:spPr>
        </p:pic>
      </p:grpSp>
      <p:pic>
        <p:nvPicPr>
          <p:cNvPr id="16" name="Picture 15">
            <a:extLst>
              <a:ext uri="{FF2B5EF4-FFF2-40B4-BE49-F238E27FC236}">
                <a16:creationId xmlns:a16="http://schemas.microsoft.com/office/drawing/2014/main" id="{D066F23B-B13F-6AB5-D43A-CD8F9FE7B052}"/>
              </a:ext>
            </a:extLst>
          </p:cNvPr>
          <p:cNvPicPr>
            <a:picLocks noChangeAspect="1"/>
          </p:cNvPicPr>
          <p:nvPr/>
        </p:nvPicPr>
        <p:blipFill>
          <a:blip r:embed="rId5"/>
          <a:stretch>
            <a:fillRect/>
          </a:stretch>
        </p:blipFill>
        <p:spPr>
          <a:xfrm>
            <a:off x="5287049" y="4644109"/>
            <a:ext cx="1214064" cy="285305"/>
          </a:xfrm>
          <a:prstGeom prst="rect">
            <a:avLst/>
          </a:prstGeom>
        </p:spPr>
      </p:pic>
      <p:pic>
        <p:nvPicPr>
          <p:cNvPr id="17" name="Picture 16">
            <a:extLst>
              <a:ext uri="{FF2B5EF4-FFF2-40B4-BE49-F238E27FC236}">
                <a16:creationId xmlns:a16="http://schemas.microsoft.com/office/drawing/2014/main" id="{5A049640-3960-2BCD-6E10-80AAA1CAC16E}"/>
              </a:ext>
            </a:extLst>
          </p:cNvPr>
          <p:cNvPicPr>
            <a:picLocks noChangeAspect="1"/>
          </p:cNvPicPr>
          <p:nvPr/>
        </p:nvPicPr>
        <p:blipFill>
          <a:blip r:embed="rId6"/>
          <a:stretch>
            <a:fillRect/>
          </a:stretch>
        </p:blipFill>
        <p:spPr>
          <a:xfrm>
            <a:off x="3111859" y="5069094"/>
            <a:ext cx="1153352" cy="606440"/>
          </a:xfrm>
          <a:prstGeom prst="rect">
            <a:avLst/>
          </a:prstGeom>
        </p:spPr>
      </p:pic>
      <p:pic>
        <p:nvPicPr>
          <p:cNvPr id="18" name="Picture 3" descr="Text, letter&#10;&#10;Description automatically generated">
            <a:extLst>
              <a:ext uri="{FF2B5EF4-FFF2-40B4-BE49-F238E27FC236}">
                <a16:creationId xmlns:a16="http://schemas.microsoft.com/office/drawing/2014/main" id="{72554FFE-8F58-9BE3-9390-82C956FB80BA}"/>
              </a:ext>
            </a:extLst>
          </p:cNvPr>
          <p:cNvPicPr>
            <a:picLocks noChangeAspect="1"/>
          </p:cNvPicPr>
          <p:nvPr/>
        </p:nvPicPr>
        <p:blipFill>
          <a:blip r:embed="rId7"/>
          <a:stretch>
            <a:fillRect/>
          </a:stretch>
        </p:blipFill>
        <p:spPr>
          <a:xfrm>
            <a:off x="1922845" y="4075592"/>
            <a:ext cx="951910" cy="1136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Oval 18">
            <a:extLst>
              <a:ext uri="{FF2B5EF4-FFF2-40B4-BE49-F238E27FC236}">
                <a16:creationId xmlns:a16="http://schemas.microsoft.com/office/drawing/2014/main" id="{856E0C61-31C9-295D-8655-02E17E7C4588}"/>
              </a:ext>
            </a:extLst>
          </p:cNvPr>
          <p:cNvSpPr/>
          <p:nvPr/>
        </p:nvSpPr>
        <p:spPr>
          <a:xfrm>
            <a:off x="202196" y="4920079"/>
            <a:ext cx="720000" cy="720000"/>
          </a:xfrm>
          <a:prstGeom prst="ellipse">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329990AC-4A5D-0906-18EA-879D3C3F0F21}"/>
              </a:ext>
            </a:extLst>
          </p:cNvPr>
          <p:cNvSpPr txBox="1"/>
          <p:nvPr/>
        </p:nvSpPr>
        <p:spPr>
          <a:xfrm>
            <a:off x="9292022" y="1373188"/>
            <a:ext cx="2922942" cy="2677656"/>
          </a:xfrm>
          <a:prstGeom prst="rect">
            <a:avLst/>
          </a:prstGeom>
          <a:noFill/>
        </p:spPr>
        <p:txBody>
          <a:bodyPr wrap="square" lIns="91440" tIns="45720" rIns="91440" bIns="45720" rtlCol="0" anchor="t">
            <a:spAutoFit/>
          </a:bodyPr>
          <a:lstStyle/>
          <a:p>
            <a:r>
              <a:rPr lang="en-US" sz="1200" dirty="0"/>
              <a:t>Pediatrician &amp; researcher</a:t>
            </a:r>
          </a:p>
          <a:p>
            <a:r>
              <a:rPr lang="en-US" sz="1200" dirty="0"/>
              <a:t>Prof Harriet Hiscock</a:t>
            </a:r>
          </a:p>
          <a:p>
            <a:r>
              <a:rPr lang="en-US" sz="1200" b="0" i="0" dirty="0">
                <a:solidFill>
                  <a:srgbClr val="5D6167"/>
                </a:solidFill>
                <a:effectLst/>
                <a:latin typeface="Poppins"/>
                <a:cs typeface="Poppins"/>
              </a:rPr>
              <a:t>Professor Harriet has led over two decades of research into baby and child sleep. Along with her team, she has conducted world-first trials of parent-led strategies to improve infant sleep, sleep in primary school aged children, and in children with </a:t>
            </a:r>
            <a:r>
              <a:rPr lang="en-US" sz="1200" dirty="0">
                <a:solidFill>
                  <a:srgbClr val="5D6167"/>
                </a:solidFill>
                <a:latin typeface="Poppins"/>
                <a:cs typeface="Poppins"/>
              </a:rPr>
              <a:t>ADHD.</a:t>
            </a:r>
            <a:r>
              <a:rPr lang="en-US" sz="1200" b="0" i="0" dirty="0">
                <a:solidFill>
                  <a:srgbClr val="5D6167"/>
                </a:solidFill>
                <a:effectLst/>
                <a:latin typeface="Poppins"/>
                <a:cs typeface="Poppins"/>
              </a:rPr>
              <a:t> </a:t>
            </a:r>
            <a:r>
              <a:rPr lang="en-US" sz="1200" b="0" i="1" dirty="0">
                <a:solidFill>
                  <a:srgbClr val="5D6167"/>
                </a:solidFill>
                <a:effectLst/>
                <a:latin typeface="Poppins"/>
                <a:cs typeface="Poppins"/>
              </a:rPr>
              <a:t>Sleep with Kip</a:t>
            </a:r>
            <a:r>
              <a:rPr lang="en-US" sz="1200" b="0" i="0" dirty="0">
                <a:solidFill>
                  <a:srgbClr val="5D6167"/>
                </a:solidFill>
                <a:effectLst/>
                <a:latin typeface="Poppins"/>
                <a:cs typeface="Poppins"/>
              </a:rPr>
              <a:t> brings together two decades of internationally renowned work to provide evidence-based support for children and families. </a:t>
            </a:r>
            <a:endParaRPr lang="en-AU" sz="1200" dirty="0">
              <a:latin typeface="Poppins"/>
              <a:cs typeface="Poppins"/>
            </a:endParaRPr>
          </a:p>
        </p:txBody>
      </p:sp>
      <p:grpSp>
        <p:nvGrpSpPr>
          <p:cNvPr id="22" name="Group 21">
            <a:extLst>
              <a:ext uri="{FF2B5EF4-FFF2-40B4-BE49-F238E27FC236}">
                <a16:creationId xmlns:a16="http://schemas.microsoft.com/office/drawing/2014/main" id="{26C6C84D-E45B-2189-3CEE-0CD88B334B50}"/>
              </a:ext>
            </a:extLst>
          </p:cNvPr>
          <p:cNvGrpSpPr/>
          <p:nvPr/>
        </p:nvGrpSpPr>
        <p:grpSpPr>
          <a:xfrm>
            <a:off x="4103831" y="4203699"/>
            <a:ext cx="849575" cy="1215371"/>
            <a:chOff x="7907134" y="1106311"/>
            <a:chExt cx="2138371" cy="3507462"/>
          </a:xfrm>
        </p:grpSpPr>
        <p:pic>
          <p:nvPicPr>
            <p:cNvPr id="23" name="Picture 13" descr="Graphical user interface, application&#10;&#10;Description automatically generated">
              <a:extLst>
                <a:ext uri="{FF2B5EF4-FFF2-40B4-BE49-F238E27FC236}">
                  <a16:creationId xmlns:a16="http://schemas.microsoft.com/office/drawing/2014/main" id="{2DD46077-F571-B2B9-B9A9-7EEA38264956}"/>
                </a:ext>
              </a:extLst>
            </p:cNvPr>
            <p:cNvPicPr>
              <a:picLocks noChangeAspect="1"/>
            </p:cNvPicPr>
            <p:nvPr/>
          </p:nvPicPr>
          <p:blipFill rotWithShape="1">
            <a:blip r:embed="rId9"/>
            <a:srcRect l="9015" t="25927" r="6758" b="25191"/>
            <a:stretch/>
          </p:blipFill>
          <p:spPr>
            <a:xfrm>
              <a:off x="8257738" y="2421306"/>
              <a:ext cx="1419440" cy="1688366"/>
            </a:xfrm>
            <a:prstGeom prst="rect">
              <a:avLst/>
            </a:prstGeom>
          </p:spPr>
        </p:pic>
        <p:pic>
          <p:nvPicPr>
            <p:cNvPr id="24" name="Picture 2" descr="Sleep Well Be Well - Apps on Google Play">
              <a:extLst>
                <a:ext uri="{FF2B5EF4-FFF2-40B4-BE49-F238E27FC236}">
                  <a16:creationId xmlns:a16="http://schemas.microsoft.com/office/drawing/2014/main" id="{EC3C70DB-D7FD-0422-F021-D4B6F26C5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35591" y="1693019"/>
              <a:ext cx="1491531" cy="7282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Smartphone Outline Empty Screen Classic Style Stock Vector (Royalty Free)  1051390967 | Shutterstock">
              <a:extLst>
                <a:ext uri="{FF2B5EF4-FFF2-40B4-BE49-F238E27FC236}">
                  <a16:creationId xmlns:a16="http://schemas.microsoft.com/office/drawing/2014/main" id="{EAFCE01D-0022-B9DA-0BDB-51DBC4C8BC97}"/>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2085" t="80" r="21955" b="10297"/>
            <a:stretch/>
          </p:blipFill>
          <p:spPr bwMode="auto">
            <a:xfrm>
              <a:off x="7907134" y="1106311"/>
              <a:ext cx="2138371" cy="350746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196B4424-1F51-D733-BEA8-76527EE74953}"/>
              </a:ext>
            </a:extLst>
          </p:cNvPr>
          <p:cNvSpPr txBox="1"/>
          <p:nvPr/>
        </p:nvSpPr>
        <p:spPr>
          <a:xfrm>
            <a:off x="818806" y="5542513"/>
            <a:ext cx="767577" cy="369332"/>
          </a:xfrm>
          <a:prstGeom prst="rect">
            <a:avLst/>
          </a:prstGeom>
          <a:noFill/>
        </p:spPr>
        <p:txBody>
          <a:bodyPr wrap="square" rtlCol="0">
            <a:spAutoFit/>
          </a:bodyPr>
          <a:lstStyle/>
          <a:p>
            <a:r>
              <a:rPr lang="en-US" b="1">
                <a:solidFill>
                  <a:srgbClr val="A02483"/>
                </a:solidFill>
              </a:rPr>
              <a:t>2001</a:t>
            </a:r>
            <a:endParaRPr lang="en-AU" b="1">
              <a:solidFill>
                <a:srgbClr val="A02483"/>
              </a:solidFill>
            </a:endParaRPr>
          </a:p>
        </p:txBody>
      </p:sp>
      <p:sp>
        <p:nvSpPr>
          <p:cNvPr id="27" name="TextBox 26">
            <a:extLst>
              <a:ext uri="{FF2B5EF4-FFF2-40B4-BE49-F238E27FC236}">
                <a16:creationId xmlns:a16="http://schemas.microsoft.com/office/drawing/2014/main" id="{173EE600-31ED-5437-5016-6535B969073B}"/>
              </a:ext>
            </a:extLst>
          </p:cNvPr>
          <p:cNvSpPr txBox="1"/>
          <p:nvPr/>
        </p:nvSpPr>
        <p:spPr>
          <a:xfrm>
            <a:off x="4197765" y="5529280"/>
            <a:ext cx="767577" cy="369332"/>
          </a:xfrm>
          <a:prstGeom prst="rect">
            <a:avLst/>
          </a:prstGeom>
          <a:noFill/>
        </p:spPr>
        <p:txBody>
          <a:bodyPr wrap="square" rtlCol="0">
            <a:spAutoFit/>
          </a:bodyPr>
          <a:lstStyle/>
          <a:p>
            <a:r>
              <a:rPr lang="en-US" b="1">
                <a:solidFill>
                  <a:srgbClr val="A02483"/>
                </a:solidFill>
              </a:rPr>
              <a:t>2019</a:t>
            </a:r>
            <a:endParaRPr lang="en-AU" b="1">
              <a:solidFill>
                <a:srgbClr val="A02483"/>
              </a:solidFill>
            </a:endParaRPr>
          </a:p>
        </p:txBody>
      </p:sp>
      <p:sp>
        <p:nvSpPr>
          <p:cNvPr id="28" name="TextBox 27">
            <a:extLst>
              <a:ext uri="{FF2B5EF4-FFF2-40B4-BE49-F238E27FC236}">
                <a16:creationId xmlns:a16="http://schemas.microsoft.com/office/drawing/2014/main" id="{59880A19-A1C6-A61C-FBBF-F61F4449FA5D}"/>
              </a:ext>
            </a:extLst>
          </p:cNvPr>
          <p:cNvSpPr txBox="1"/>
          <p:nvPr/>
        </p:nvSpPr>
        <p:spPr>
          <a:xfrm>
            <a:off x="5648655" y="5538607"/>
            <a:ext cx="767577" cy="369332"/>
          </a:xfrm>
          <a:prstGeom prst="rect">
            <a:avLst/>
          </a:prstGeom>
          <a:noFill/>
        </p:spPr>
        <p:txBody>
          <a:bodyPr wrap="square" rtlCol="0">
            <a:spAutoFit/>
          </a:bodyPr>
          <a:lstStyle/>
          <a:p>
            <a:r>
              <a:rPr lang="en-US" b="1">
                <a:solidFill>
                  <a:srgbClr val="A02483"/>
                </a:solidFill>
              </a:rPr>
              <a:t>2022</a:t>
            </a:r>
            <a:endParaRPr lang="en-AU" b="1">
              <a:solidFill>
                <a:srgbClr val="A02483"/>
              </a:solidFill>
            </a:endParaRPr>
          </a:p>
        </p:txBody>
      </p:sp>
      <p:sp>
        <p:nvSpPr>
          <p:cNvPr id="29" name="TextBox 28">
            <a:extLst>
              <a:ext uri="{FF2B5EF4-FFF2-40B4-BE49-F238E27FC236}">
                <a16:creationId xmlns:a16="http://schemas.microsoft.com/office/drawing/2014/main" id="{27CBFE07-9934-77AB-BD01-E1E416542365}"/>
              </a:ext>
            </a:extLst>
          </p:cNvPr>
          <p:cNvSpPr txBox="1"/>
          <p:nvPr/>
        </p:nvSpPr>
        <p:spPr>
          <a:xfrm>
            <a:off x="10424699" y="5313836"/>
            <a:ext cx="1565105" cy="954107"/>
          </a:xfrm>
          <a:prstGeom prst="rect">
            <a:avLst/>
          </a:prstGeom>
          <a:noFill/>
        </p:spPr>
        <p:txBody>
          <a:bodyPr wrap="square" rtlCol="0">
            <a:spAutoFit/>
          </a:bodyPr>
          <a:lstStyle/>
          <a:p>
            <a:r>
              <a:rPr lang="en-US" sz="1400" b="1" dirty="0">
                <a:solidFill>
                  <a:srgbClr val="A02483"/>
                </a:solidFill>
              </a:rPr>
              <a:t>20,000 books sold</a:t>
            </a:r>
            <a:br>
              <a:rPr lang="en-US" sz="1400" b="1" dirty="0">
                <a:solidFill>
                  <a:srgbClr val="A02483"/>
                </a:solidFill>
              </a:rPr>
            </a:br>
            <a:r>
              <a:rPr lang="en-US" sz="1400" b="1" dirty="0">
                <a:solidFill>
                  <a:srgbClr val="A02483"/>
                </a:solidFill>
              </a:rPr>
              <a:t>PJs &amp; Kip toys available across Australia</a:t>
            </a:r>
            <a:endParaRPr lang="en-AU" sz="1400" b="1" dirty="0">
              <a:solidFill>
                <a:srgbClr val="A02483"/>
              </a:solidFill>
            </a:endParaRPr>
          </a:p>
        </p:txBody>
      </p:sp>
      <p:sp>
        <p:nvSpPr>
          <p:cNvPr id="31" name="TextBox 30">
            <a:extLst>
              <a:ext uri="{FF2B5EF4-FFF2-40B4-BE49-F238E27FC236}">
                <a16:creationId xmlns:a16="http://schemas.microsoft.com/office/drawing/2014/main" id="{B8B755FC-A836-BF75-07F5-4BC8EFB7FA51}"/>
              </a:ext>
            </a:extLst>
          </p:cNvPr>
          <p:cNvSpPr txBox="1"/>
          <p:nvPr/>
        </p:nvSpPr>
        <p:spPr>
          <a:xfrm>
            <a:off x="229647" y="6020191"/>
            <a:ext cx="9898602" cy="369332"/>
          </a:xfrm>
          <a:prstGeom prst="rect">
            <a:avLst/>
          </a:prstGeom>
          <a:noFill/>
        </p:spPr>
        <p:txBody>
          <a:bodyPr wrap="square" rtlCol="0">
            <a:spAutoFit/>
          </a:bodyPr>
          <a:lstStyle/>
          <a:p>
            <a:r>
              <a:rPr lang="en-US" dirty="0">
                <a:solidFill>
                  <a:srgbClr val="A02483"/>
                </a:solidFill>
              </a:rPr>
              <a:t>FROM RESEARCH TRIALS… 					          TO CHILDREN &amp; FAMILIES</a:t>
            </a:r>
            <a:endParaRPr lang="en-AU" dirty="0">
              <a:solidFill>
                <a:srgbClr val="A02483"/>
              </a:solidFill>
            </a:endParaRPr>
          </a:p>
        </p:txBody>
      </p:sp>
      <p:pic>
        <p:nvPicPr>
          <p:cNvPr id="32" name="Picture 31" descr="The Big Sleep with Kip™ Bundle">
            <a:extLst>
              <a:ext uri="{FF2B5EF4-FFF2-40B4-BE49-F238E27FC236}">
                <a16:creationId xmlns:a16="http://schemas.microsoft.com/office/drawing/2014/main" id="{E95C706A-AF66-97B3-7D7E-9F73D02004C3}"/>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8497" y="4260319"/>
            <a:ext cx="1805912" cy="132960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13FE2CF-09A5-01E2-ED1A-080FD4829008}"/>
              </a:ext>
            </a:extLst>
          </p:cNvPr>
          <p:cNvSpPr txBox="1"/>
          <p:nvPr/>
        </p:nvSpPr>
        <p:spPr>
          <a:xfrm>
            <a:off x="3345771" y="3935436"/>
            <a:ext cx="19229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Sleep well Be well app</a:t>
            </a:r>
          </a:p>
        </p:txBody>
      </p:sp>
      <p:sp>
        <p:nvSpPr>
          <p:cNvPr id="34" name="TextBox 33">
            <a:extLst>
              <a:ext uri="{FF2B5EF4-FFF2-40B4-BE49-F238E27FC236}">
                <a16:creationId xmlns:a16="http://schemas.microsoft.com/office/drawing/2014/main" id="{DAA4819C-3391-D0D8-2326-47F6A4042A95}"/>
              </a:ext>
            </a:extLst>
          </p:cNvPr>
          <p:cNvSpPr txBox="1"/>
          <p:nvPr/>
        </p:nvSpPr>
        <p:spPr>
          <a:xfrm>
            <a:off x="8246223" y="5529280"/>
            <a:ext cx="767577" cy="369332"/>
          </a:xfrm>
          <a:prstGeom prst="rect">
            <a:avLst/>
          </a:prstGeom>
          <a:noFill/>
        </p:spPr>
        <p:txBody>
          <a:bodyPr wrap="square" rtlCol="0">
            <a:spAutoFit/>
          </a:bodyPr>
          <a:lstStyle/>
          <a:p>
            <a:r>
              <a:rPr lang="en-US" b="1">
                <a:solidFill>
                  <a:srgbClr val="A02483"/>
                </a:solidFill>
              </a:rPr>
              <a:t>2023</a:t>
            </a:r>
            <a:endParaRPr lang="en-AU" b="1">
              <a:solidFill>
                <a:srgbClr val="A02483"/>
              </a:solidFill>
            </a:endParaRPr>
          </a:p>
        </p:txBody>
      </p:sp>
      <p:pic>
        <p:nvPicPr>
          <p:cNvPr id="1026" name="Picture 2" descr="Cotton On Group - Wikipedia">
            <a:extLst>
              <a:ext uri="{FF2B5EF4-FFF2-40B4-BE49-F238E27FC236}">
                <a16:creationId xmlns:a16="http://schemas.microsoft.com/office/drawing/2014/main" id="{7946BC7E-9001-54DE-38A8-171A6DB69ED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6977" y="4249268"/>
            <a:ext cx="543790" cy="7744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ds Soft Toy">
            <a:extLst>
              <a:ext uri="{FF2B5EF4-FFF2-40B4-BE49-F238E27FC236}">
                <a16:creationId xmlns:a16="http://schemas.microsoft.com/office/drawing/2014/main" id="{354D5BD4-DBD6-3D78-CFD3-85F61F35079B}"/>
              </a:ext>
            </a:extLst>
          </p:cNvPr>
          <p:cNvPicPr>
            <a:picLocks noChangeAspect="1" noChangeArrowheads="1"/>
          </p:cNvPicPr>
          <p:nvPr/>
        </p:nvPicPr>
        <p:blipFill>
          <a:blip r:embed="rId14">
            <a:clrChange>
              <a:clrFrom>
                <a:srgbClr val="F4F4F4"/>
              </a:clrFrom>
              <a:clrTo>
                <a:srgbClr val="F4F4F4">
                  <a:alpha val="0"/>
                </a:srgbClr>
              </a:clrTo>
            </a:clrChange>
            <a:extLst>
              <a:ext uri="{28A0092B-C50C-407E-A947-70E740481C1C}">
                <a14:useLocalDpi xmlns:a14="http://schemas.microsoft.com/office/drawing/2010/main" val="0"/>
              </a:ext>
            </a:extLst>
          </a:blip>
          <a:srcRect/>
          <a:stretch>
            <a:fillRect/>
          </a:stretch>
        </p:blipFill>
        <p:spPr bwMode="auto">
          <a:xfrm rot="19550910">
            <a:off x="8514088" y="4534666"/>
            <a:ext cx="851209" cy="127681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26D029D-9466-9C35-E6AB-698815E9F37A}"/>
              </a:ext>
            </a:extLst>
          </p:cNvPr>
          <p:cNvSpPr txBox="1"/>
          <p:nvPr/>
        </p:nvSpPr>
        <p:spPr>
          <a:xfrm>
            <a:off x="9266506" y="5499116"/>
            <a:ext cx="767577" cy="369332"/>
          </a:xfrm>
          <a:prstGeom prst="rect">
            <a:avLst/>
          </a:prstGeom>
          <a:noFill/>
        </p:spPr>
        <p:txBody>
          <a:bodyPr wrap="square" rtlCol="0">
            <a:spAutoFit/>
          </a:bodyPr>
          <a:lstStyle/>
          <a:p>
            <a:r>
              <a:rPr lang="en-US" b="1">
                <a:solidFill>
                  <a:srgbClr val="A02483"/>
                </a:solidFill>
              </a:rPr>
              <a:t>2024</a:t>
            </a:r>
            <a:endParaRPr lang="en-AU" b="1">
              <a:solidFill>
                <a:srgbClr val="A02483"/>
              </a:solidFill>
            </a:endParaRPr>
          </a:p>
        </p:txBody>
      </p:sp>
      <p:sp>
        <p:nvSpPr>
          <p:cNvPr id="36" name="TextBox 35">
            <a:extLst>
              <a:ext uri="{FF2B5EF4-FFF2-40B4-BE49-F238E27FC236}">
                <a16:creationId xmlns:a16="http://schemas.microsoft.com/office/drawing/2014/main" id="{02939CE5-95B2-58AB-6C94-0D6C4DA72334}"/>
              </a:ext>
            </a:extLst>
          </p:cNvPr>
          <p:cNvSpPr txBox="1"/>
          <p:nvPr/>
        </p:nvSpPr>
        <p:spPr>
          <a:xfrm>
            <a:off x="9449500" y="4629307"/>
            <a:ext cx="1617251" cy="646331"/>
          </a:xfrm>
          <a:prstGeom prst="rect">
            <a:avLst/>
          </a:prstGeom>
          <a:noFill/>
        </p:spPr>
        <p:txBody>
          <a:bodyPr wrap="square" rtlCol="0">
            <a:spAutoFit/>
          </a:bodyPr>
          <a:lstStyle/>
          <a:p>
            <a:r>
              <a:rPr lang="en-US" sz="1200"/>
              <a:t>Planning sustainability for the Sleep with Kip brand</a:t>
            </a:r>
            <a:endParaRPr lang="en-AU" sz="1200"/>
          </a:p>
        </p:txBody>
      </p:sp>
      <p:sp>
        <p:nvSpPr>
          <p:cNvPr id="37" name="Rectangle 36">
            <a:extLst>
              <a:ext uri="{FF2B5EF4-FFF2-40B4-BE49-F238E27FC236}">
                <a16:creationId xmlns:a16="http://schemas.microsoft.com/office/drawing/2014/main" id="{CA3D7E22-CF7C-CA40-96F0-4876A10BDC53}"/>
              </a:ext>
            </a:extLst>
          </p:cNvPr>
          <p:cNvSpPr/>
          <p:nvPr/>
        </p:nvSpPr>
        <p:spPr>
          <a:xfrm>
            <a:off x="845657" y="152679"/>
            <a:ext cx="11674226" cy="658801"/>
          </a:xfrm>
          <a:prstGeom prst="rect">
            <a:avLst/>
          </a:prstGeom>
        </p:spPr>
        <p:txBody>
          <a:bodyPr vert="horz" lIns="91440" tIns="45720" rIns="91440" bIns="45720" rtlCol="0" anchor="ctr">
            <a:noAutofit/>
          </a:bodyPr>
          <a:lstStyle/>
          <a:p>
            <a:pPr marL="0" marR="0" lvl="0" indent="0" algn="l" defTabSz="914400" rtl="0" eaLnBrk="1" fontAlgn="auto" latinLnBrk="1" hangingPunct="0">
              <a:lnSpc>
                <a:spcPct val="90000"/>
              </a:lnSpc>
              <a:spcBef>
                <a:spcPct val="0"/>
              </a:spcBef>
              <a:spcAft>
                <a:spcPts val="0"/>
              </a:spcAft>
              <a:buClrTx/>
              <a:buSzTx/>
              <a:buFontTx/>
              <a:buNone/>
              <a:tabLst/>
              <a:defRPr/>
            </a:pPr>
            <a:r>
              <a:rPr lang="en-AU" sz="2800" b="1">
                <a:solidFill>
                  <a:srgbClr val="00828A"/>
                </a:solidFill>
                <a:latin typeface="Neo Sans Std Medium" panose="020B0704030504040204" pitchFamily="34" charset="0"/>
              </a:rPr>
              <a:t>Sleep with Kip  ‘Teaching Australian children healthy sleep habits’</a:t>
            </a:r>
            <a:endParaRPr kumimoji="0" lang="en-AU" sz="2800" b="1" i="0" u="none" strike="noStrike" kern="1200" cap="none" spc="0" normalizeH="0" baseline="0" noProof="0">
              <a:ln>
                <a:noFill/>
              </a:ln>
              <a:solidFill>
                <a:srgbClr val="00828A"/>
              </a:solidFill>
              <a:effectLst/>
              <a:uLnTx/>
              <a:uFillTx/>
              <a:latin typeface="Neo Sans Std Medium" panose="020B0704030504040204" pitchFamily="34" charset="0"/>
              <a:ea typeface="+mn-ea"/>
              <a:cs typeface="+mn-cs"/>
            </a:endParaRPr>
          </a:p>
        </p:txBody>
      </p:sp>
      <p:sp>
        <p:nvSpPr>
          <p:cNvPr id="39" name="Oval 38">
            <a:extLst>
              <a:ext uri="{FF2B5EF4-FFF2-40B4-BE49-F238E27FC236}">
                <a16:creationId xmlns:a16="http://schemas.microsoft.com/office/drawing/2014/main" id="{ADA063F9-5971-2246-74BC-6C8DE64B1604}"/>
              </a:ext>
            </a:extLst>
          </p:cNvPr>
          <p:cNvSpPr/>
          <p:nvPr/>
        </p:nvSpPr>
        <p:spPr>
          <a:xfrm>
            <a:off x="7933130" y="1581230"/>
            <a:ext cx="1430587" cy="1502522"/>
          </a:xfrm>
          <a:prstGeom prst="ellipse">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a:extLst>
              <a:ext uri="{FF2B5EF4-FFF2-40B4-BE49-F238E27FC236}">
                <a16:creationId xmlns:a16="http://schemas.microsoft.com/office/drawing/2014/main" id="{AF023911-053F-D16B-162E-9CB881D4324F}"/>
              </a:ext>
            </a:extLst>
          </p:cNvPr>
          <p:cNvSpPr txBox="1"/>
          <p:nvPr/>
        </p:nvSpPr>
        <p:spPr>
          <a:xfrm>
            <a:off x="3972138" y="1735013"/>
            <a:ext cx="3538348" cy="11695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noFill/>
                </a:ln>
                <a:solidFill>
                  <a:prstClr val="black"/>
                </a:solidFill>
                <a:effectLst/>
                <a:uLnTx/>
                <a:uFillTx/>
                <a:latin typeface="Calibri" panose="020F0502020204030204"/>
              </a:rPr>
              <a:t>Behavioural</a:t>
            </a:r>
            <a:r>
              <a:rPr kumimoji="0" lang="en-US" sz="1400" b="0" i="0" u="none" strike="noStrike" kern="0" cap="none" spc="0" normalizeH="0" baseline="0" noProof="0">
                <a:ln>
                  <a:noFill/>
                </a:ln>
                <a:solidFill>
                  <a:prstClr val="black"/>
                </a:solidFill>
                <a:effectLst/>
                <a:uLnTx/>
                <a:uFillTx/>
                <a:latin typeface="Calibri" panose="020F0502020204030204"/>
              </a:rPr>
              <a:t> sleep problems affect 30% of children (&amp; parents), impacts mental health, work &amp; school performance and quality of life and unnecessary referrals to specialists &amp; sleep clinics</a:t>
            </a:r>
            <a:endParaRPr kumimoji="0" lang="en-AU" sz="1400" b="0" i="0" u="none" strike="noStrike" kern="0" cap="none" spc="0" normalizeH="0" baseline="0" noProof="0">
              <a:ln>
                <a:noFill/>
              </a:ln>
              <a:solidFill>
                <a:prstClr val="black"/>
              </a:solidFill>
              <a:effectLst/>
              <a:uLnTx/>
              <a:uFillTx/>
              <a:latin typeface="Calibri" panose="020F0502020204030204"/>
            </a:endParaRPr>
          </a:p>
        </p:txBody>
      </p:sp>
      <p:pic>
        <p:nvPicPr>
          <p:cNvPr id="1030" name="Picture 6" descr="Problem solving - Free education icons">
            <a:extLst>
              <a:ext uri="{FF2B5EF4-FFF2-40B4-BE49-F238E27FC236}">
                <a16:creationId xmlns:a16="http://schemas.microsoft.com/office/drawing/2014/main" id="{E6F23614-64B5-81E6-5380-0D3A8C8E1DA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90918" y="1170341"/>
            <a:ext cx="599205" cy="599205"/>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D84E386E-7076-A2C1-E1D8-65FC4D79971B}"/>
              </a:ext>
            </a:extLst>
          </p:cNvPr>
          <p:cNvSpPr txBox="1"/>
          <p:nvPr/>
        </p:nvSpPr>
        <p:spPr>
          <a:xfrm>
            <a:off x="4684452" y="1300667"/>
            <a:ext cx="1615995"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600" b="1" i="0" strike="noStrike" kern="0" cap="none" spc="0" normalizeH="0" baseline="0" noProof="0">
                <a:ln>
                  <a:noFill/>
                </a:ln>
                <a:effectLst/>
                <a:uLnTx/>
                <a:uFillTx/>
                <a:latin typeface="Calibri" panose="020F0502020204030204"/>
              </a:rPr>
              <a:t>The Problem</a:t>
            </a:r>
            <a:endParaRPr kumimoji="0" lang="en-AU" sz="1600" b="0" i="0" strike="noStrike" kern="0" cap="none" spc="0" normalizeH="0" baseline="0" noProof="0">
              <a:ln>
                <a:noFill/>
              </a:ln>
              <a:effectLst/>
              <a:uLnTx/>
              <a:uFillTx/>
              <a:latin typeface="Calibri" panose="020F0502020204030204"/>
            </a:endParaRPr>
          </a:p>
        </p:txBody>
      </p:sp>
      <p:sp>
        <p:nvSpPr>
          <p:cNvPr id="56" name="TextBox 55">
            <a:extLst>
              <a:ext uri="{FF2B5EF4-FFF2-40B4-BE49-F238E27FC236}">
                <a16:creationId xmlns:a16="http://schemas.microsoft.com/office/drawing/2014/main" id="{5C35D256-A148-B38E-35E9-67E6F31D1BAC}"/>
              </a:ext>
            </a:extLst>
          </p:cNvPr>
          <p:cNvSpPr txBox="1"/>
          <p:nvPr/>
        </p:nvSpPr>
        <p:spPr>
          <a:xfrm>
            <a:off x="8781099" y="1014838"/>
            <a:ext cx="1615995"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600" b="1" i="0" strike="noStrike" kern="0" cap="none" spc="0" normalizeH="0" baseline="0" noProof="0">
                <a:ln>
                  <a:noFill/>
                </a:ln>
                <a:effectLst/>
                <a:uLnTx/>
                <a:uFillTx/>
                <a:latin typeface="Calibri" panose="020F0502020204030204"/>
              </a:rPr>
              <a:t>The Innovator</a:t>
            </a:r>
            <a:endParaRPr kumimoji="0" lang="en-AU" sz="1600" b="0" i="0" strike="noStrike" kern="0" cap="none" spc="0" normalizeH="0" baseline="0" noProof="0">
              <a:ln>
                <a:noFill/>
              </a:ln>
              <a:effectLst/>
              <a:uLnTx/>
              <a:uFillTx/>
              <a:latin typeface="Calibri" panose="020F0502020204030204"/>
            </a:endParaRPr>
          </a:p>
        </p:txBody>
      </p:sp>
      <p:pic>
        <p:nvPicPr>
          <p:cNvPr id="1034" name="Picture 10" descr="Innovation - Free business icons">
            <a:extLst>
              <a:ext uri="{FF2B5EF4-FFF2-40B4-BE49-F238E27FC236}">
                <a16:creationId xmlns:a16="http://schemas.microsoft.com/office/drawing/2014/main" id="{F6112C04-9ACA-A171-38AA-9E48D596ED3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8205099" y="882341"/>
            <a:ext cx="576000" cy="576000"/>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D49E3A21-2A03-E654-41B6-6D833FCF0FA7}"/>
              </a:ext>
            </a:extLst>
          </p:cNvPr>
          <p:cNvSpPr txBox="1"/>
          <p:nvPr/>
        </p:nvSpPr>
        <p:spPr>
          <a:xfrm>
            <a:off x="845657" y="3460350"/>
            <a:ext cx="378755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600" b="1" i="0" strike="noStrike" kern="0" cap="none" spc="0" normalizeH="0" baseline="0" noProof="0">
                <a:ln>
                  <a:noFill/>
                </a:ln>
                <a:effectLst/>
                <a:uLnTx/>
                <a:uFillTx/>
                <a:latin typeface="Calibri" panose="020F0502020204030204"/>
              </a:rPr>
              <a:t>Sleep with Kip – an innovation journey</a:t>
            </a:r>
            <a:endParaRPr kumimoji="0" lang="en-AU" sz="1600" b="0" i="0" strike="noStrike" kern="0" cap="none" spc="0" normalizeH="0" baseline="0" noProof="0">
              <a:ln>
                <a:noFill/>
              </a:ln>
              <a:effectLst/>
              <a:uLnTx/>
              <a:uFillTx/>
              <a:latin typeface="Calibri" panose="020F0502020204030204"/>
            </a:endParaRPr>
          </a:p>
        </p:txBody>
      </p:sp>
      <p:pic>
        <p:nvPicPr>
          <p:cNvPr id="1036" name="Picture 12" descr="Journey - Free travel icons">
            <a:extLst>
              <a:ext uri="{FF2B5EF4-FFF2-40B4-BE49-F238E27FC236}">
                <a16:creationId xmlns:a16="http://schemas.microsoft.com/office/drawing/2014/main" id="{E4D63FB9-B72A-1B49-24D2-6659520D50C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495" y="3330827"/>
            <a:ext cx="597600" cy="597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105,100+ Sleeping Child Stock Photos, Pictures &amp; Royalty-Free Images -  iStock | Sleeping child in bed, Carrying sleeping child, Sleeping child car">
            <a:extLst>
              <a:ext uri="{FF2B5EF4-FFF2-40B4-BE49-F238E27FC236}">
                <a16:creationId xmlns:a16="http://schemas.microsoft.com/office/drawing/2014/main" id="{09DFE47B-8AA5-8B68-9743-5D6468B3E0E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210" y="909738"/>
            <a:ext cx="3387648" cy="225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440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Title 1">
            <a:extLst>
              <a:ext uri="{FF2B5EF4-FFF2-40B4-BE49-F238E27FC236}">
                <a16:creationId xmlns:a16="http://schemas.microsoft.com/office/drawing/2014/main" id="{C48754E6-243E-8571-6024-97F0F5423DCD}"/>
              </a:ext>
            </a:extLst>
          </p:cNvPr>
          <p:cNvSpPr>
            <a:spLocks noGrp="1" noChangeArrowheads="1"/>
          </p:cNvSpPr>
          <p:nvPr>
            <p:ph type="title"/>
          </p:nvPr>
        </p:nvSpPr>
        <p:spPr>
          <a:xfrm>
            <a:off x="2066926" y="455613"/>
            <a:ext cx="7053263" cy="785812"/>
          </a:xfrm>
        </p:spPr>
        <p:txBody>
          <a:bodyPr/>
          <a:lstStyle/>
          <a:p>
            <a:pPr eaLnBrk="1" hangingPunct="1"/>
            <a:r>
              <a:rPr lang="en-US" altLang="en-US" sz="3200">
                <a:latin typeface="Trebuchet MS" panose="020B0603020202020204" pitchFamily="34" charset="0"/>
                <a:cs typeface="Trebuchet MS" panose="020B0603020202020204" pitchFamily="34" charset="0"/>
              </a:rPr>
              <a:t>Sleepwithkip.com</a:t>
            </a:r>
            <a:endParaRPr lang="en-AU" altLang="en-US" sz="3200">
              <a:latin typeface="Trebuchet MS" panose="020B0603020202020204" pitchFamily="34" charset="0"/>
              <a:cs typeface="Trebuchet MS" panose="020B0603020202020204" pitchFamily="34" charset="0"/>
            </a:endParaRPr>
          </a:p>
        </p:txBody>
      </p:sp>
      <p:sp>
        <p:nvSpPr>
          <p:cNvPr id="3" name="Text Placeholder 2">
            <a:extLst>
              <a:ext uri="{FF2B5EF4-FFF2-40B4-BE49-F238E27FC236}">
                <a16:creationId xmlns:a16="http://schemas.microsoft.com/office/drawing/2014/main" id="{2ED09387-73DB-5E41-877D-E2BFA56CB27A}"/>
              </a:ext>
            </a:extLst>
          </p:cNvPr>
          <p:cNvSpPr>
            <a:spLocks noGrp="1"/>
          </p:cNvSpPr>
          <p:nvPr>
            <p:ph type="body" sz="quarter" idx="17"/>
          </p:nvPr>
        </p:nvSpPr>
        <p:spPr>
          <a:xfrm>
            <a:off x="2066926" y="1408113"/>
            <a:ext cx="8259763" cy="3676650"/>
          </a:xfrm>
        </p:spPr>
        <p:txBody>
          <a:bodyPr rtlCol="0"/>
          <a:lstStyle/>
          <a:p>
            <a:pPr>
              <a:defRPr/>
            </a:pPr>
            <a:endParaRPr lang="en-US" sz="2000" dirty="0"/>
          </a:p>
          <a:p>
            <a:pPr>
              <a:defRPr/>
            </a:pPr>
            <a:endParaRPr lang="en-US" sz="2000" dirty="0"/>
          </a:p>
          <a:p>
            <a:pPr>
              <a:defRPr/>
            </a:pPr>
            <a:endParaRPr lang="en-US" sz="2000" dirty="0"/>
          </a:p>
          <a:p>
            <a:pPr>
              <a:defRPr/>
            </a:pPr>
            <a:endParaRPr lang="en-US" sz="2000" dirty="0"/>
          </a:p>
          <a:p>
            <a:pPr>
              <a:defRPr/>
            </a:pPr>
            <a:endParaRPr lang="en-US" sz="2000" dirty="0"/>
          </a:p>
          <a:p>
            <a:pPr>
              <a:defRPr/>
            </a:pPr>
            <a:r>
              <a:rPr lang="en-US" sz="2000" dirty="0"/>
              <a:t>sleepwithkip.com – books, audiobooks, </a:t>
            </a:r>
          </a:p>
          <a:p>
            <a:pPr>
              <a:defRPr/>
            </a:pPr>
            <a:endParaRPr lang="en-AU" dirty="0"/>
          </a:p>
        </p:txBody>
      </p:sp>
      <p:sp>
        <p:nvSpPr>
          <p:cNvPr id="4" name="Text Placeholder 3">
            <a:extLst>
              <a:ext uri="{FF2B5EF4-FFF2-40B4-BE49-F238E27FC236}">
                <a16:creationId xmlns:a16="http://schemas.microsoft.com/office/drawing/2014/main" id="{93B072C5-3D82-69D2-A2E0-A9E8B125B777}"/>
              </a:ext>
            </a:extLst>
          </p:cNvPr>
          <p:cNvSpPr>
            <a:spLocks noGrp="1"/>
          </p:cNvSpPr>
          <p:nvPr>
            <p:ph type="body" sz="quarter" idx="19"/>
          </p:nvPr>
        </p:nvSpPr>
        <p:spPr>
          <a:xfrm>
            <a:off x="2066926" y="4855556"/>
            <a:ext cx="7505091" cy="1619250"/>
          </a:xfrm>
        </p:spPr>
        <p:txBody>
          <a:bodyPr rtlCol="0"/>
          <a:lstStyle/>
          <a:p>
            <a:pPr>
              <a:defRPr/>
            </a:pPr>
            <a:r>
              <a:rPr lang="en-US" sz="1800" dirty="0"/>
              <a:t>Brings together 2 decades of our sleep research @ MCRI</a:t>
            </a:r>
          </a:p>
          <a:p>
            <a:pPr>
              <a:defRPr/>
            </a:pPr>
            <a:r>
              <a:rPr lang="en-US" sz="1800" dirty="0"/>
              <a:t>Books + audiobooks </a:t>
            </a:r>
          </a:p>
          <a:p>
            <a:pPr>
              <a:defRPr/>
            </a:pPr>
            <a:r>
              <a:rPr lang="en-US" sz="1800" dirty="0"/>
              <a:t>Sleep Quiz for parents to complete </a:t>
            </a:r>
          </a:p>
          <a:p>
            <a:pPr>
              <a:defRPr/>
            </a:pPr>
            <a:r>
              <a:rPr lang="en-US" sz="1800" dirty="0"/>
              <a:t>MCRI Sleep podcasts – from babies to teenagers and for Sleep and ADHD and Sleep and Autism</a:t>
            </a:r>
            <a:endParaRPr lang="en-AU" sz="1800" dirty="0"/>
          </a:p>
        </p:txBody>
      </p:sp>
      <p:pic>
        <p:nvPicPr>
          <p:cNvPr id="536581" name="Picture 5">
            <a:extLst>
              <a:ext uri="{FF2B5EF4-FFF2-40B4-BE49-F238E27FC236}">
                <a16:creationId xmlns:a16="http://schemas.microsoft.com/office/drawing/2014/main" id="{FC6FF334-041E-484C-AFCC-FB02D9DDE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77" t="17093" r="5937" b="16402"/>
          <a:stretch>
            <a:fillRect/>
          </a:stretch>
        </p:blipFill>
        <p:spPr bwMode="auto">
          <a:xfrm>
            <a:off x="1865313" y="1241426"/>
            <a:ext cx="8374062"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Title 1">
            <a:extLst>
              <a:ext uri="{FF2B5EF4-FFF2-40B4-BE49-F238E27FC236}">
                <a16:creationId xmlns:a16="http://schemas.microsoft.com/office/drawing/2014/main" id="{9443498D-A0FC-5AB5-140D-45A41DB5F05D}"/>
              </a:ext>
            </a:extLst>
          </p:cNvPr>
          <p:cNvSpPr>
            <a:spLocks noGrp="1" noChangeArrowheads="1"/>
          </p:cNvSpPr>
          <p:nvPr>
            <p:ph type="title"/>
          </p:nvPr>
        </p:nvSpPr>
        <p:spPr>
          <a:xfrm>
            <a:off x="1789384" y="538162"/>
            <a:ext cx="7051675" cy="785813"/>
          </a:xfrm>
        </p:spPr>
        <p:txBody>
          <a:bodyPr/>
          <a:lstStyle/>
          <a:p>
            <a:pPr eaLnBrk="1" hangingPunct="1"/>
            <a:r>
              <a:rPr lang="en-US" altLang="en-US" sz="2800" dirty="0">
                <a:latin typeface="Trebuchet MS" panose="020B0603020202020204" pitchFamily="34" charset="0"/>
                <a:cs typeface="Trebuchet MS" panose="020B0603020202020204" pitchFamily="34" charset="0"/>
              </a:rPr>
              <a:t>Sleep onset association disorder </a:t>
            </a:r>
            <a:endParaRPr lang="en-AU" altLang="en-US" sz="2800" dirty="0">
              <a:latin typeface="Trebuchet MS" panose="020B0603020202020204" pitchFamily="34" charset="0"/>
              <a:cs typeface="Trebuchet MS" panose="020B0603020202020204" pitchFamily="34" charset="0"/>
            </a:endParaRPr>
          </a:p>
        </p:txBody>
      </p:sp>
      <p:sp>
        <p:nvSpPr>
          <p:cNvPr id="3" name="Text Placeholder 2">
            <a:extLst>
              <a:ext uri="{FF2B5EF4-FFF2-40B4-BE49-F238E27FC236}">
                <a16:creationId xmlns:a16="http://schemas.microsoft.com/office/drawing/2014/main" id="{79B9441D-7B96-6EA6-0B65-EA098A873EF2}"/>
              </a:ext>
            </a:extLst>
          </p:cNvPr>
          <p:cNvSpPr>
            <a:spLocks noGrp="1"/>
          </p:cNvSpPr>
          <p:nvPr>
            <p:ph type="body" sz="quarter" idx="17"/>
          </p:nvPr>
        </p:nvSpPr>
        <p:spPr>
          <a:xfrm>
            <a:off x="2066926" y="1408114"/>
            <a:ext cx="8259763" cy="4727575"/>
          </a:xfrm>
        </p:spPr>
        <p:txBody>
          <a:bodyPr rtlCol="0"/>
          <a:lstStyle/>
          <a:p>
            <a:pPr>
              <a:defRPr/>
            </a:pPr>
            <a:r>
              <a:rPr lang="en-US" sz="2800" dirty="0">
                <a:solidFill>
                  <a:schemeClr val="tx1"/>
                </a:solidFill>
                <a:ea typeface="MS PGothic" charset="0"/>
              </a:rPr>
              <a:t>Camping out</a:t>
            </a:r>
          </a:p>
          <a:p>
            <a:pPr>
              <a:defRPr/>
            </a:pPr>
            <a:endParaRPr lang="en-US" sz="2800" dirty="0">
              <a:solidFill>
                <a:schemeClr val="accent6"/>
              </a:solidFill>
              <a:ea typeface="MS PGothic" charset="0"/>
            </a:endParaRPr>
          </a:p>
          <a:p>
            <a:pPr>
              <a:defRPr/>
            </a:pPr>
            <a:endParaRPr lang="en-US" sz="2800" dirty="0">
              <a:solidFill>
                <a:schemeClr val="accent6"/>
              </a:solidFill>
              <a:ea typeface="MS PGothic" charset="0"/>
            </a:endParaRPr>
          </a:p>
          <a:p>
            <a:pPr>
              <a:defRPr/>
            </a:pPr>
            <a:endParaRPr lang="en-US" sz="2800" dirty="0">
              <a:solidFill>
                <a:schemeClr val="accent6"/>
              </a:solidFill>
              <a:ea typeface="MS PGothic" charset="0"/>
            </a:endParaRPr>
          </a:p>
          <a:p>
            <a:pPr marL="0" indent="0">
              <a:buNone/>
              <a:defRPr/>
            </a:pPr>
            <a:r>
              <a:rPr lang="en-US" sz="2800" dirty="0">
                <a:solidFill>
                  <a:schemeClr val="accent6"/>
                </a:solidFill>
                <a:ea typeface="MS PGothic" charset="0"/>
              </a:rPr>
              <a:t> </a:t>
            </a:r>
          </a:p>
          <a:p>
            <a:pPr>
              <a:defRPr/>
            </a:pPr>
            <a:r>
              <a:rPr lang="en-US" sz="2800" dirty="0">
                <a:solidFill>
                  <a:schemeClr val="tx1"/>
                </a:solidFill>
                <a:ea typeface="MS PGothic" charset="0"/>
              </a:rPr>
              <a:t>Checking method (aka controlled comforting)</a:t>
            </a:r>
          </a:p>
          <a:p>
            <a:pPr>
              <a:defRPr/>
            </a:pPr>
            <a:endParaRPr lang="en-AU" dirty="0"/>
          </a:p>
        </p:txBody>
      </p:sp>
      <p:sp>
        <p:nvSpPr>
          <p:cNvPr id="4" name="Text Placeholder 3">
            <a:extLst>
              <a:ext uri="{FF2B5EF4-FFF2-40B4-BE49-F238E27FC236}">
                <a16:creationId xmlns:a16="http://schemas.microsoft.com/office/drawing/2014/main" id="{927F8754-DE59-7FA8-CFC4-CCACC0E13DD0}"/>
              </a:ext>
            </a:extLst>
          </p:cNvPr>
          <p:cNvSpPr>
            <a:spLocks noGrp="1"/>
          </p:cNvSpPr>
          <p:nvPr>
            <p:ph type="body" sz="quarter" idx="19"/>
          </p:nvPr>
        </p:nvSpPr>
        <p:spPr>
          <a:xfrm>
            <a:off x="2066926" y="6469063"/>
            <a:ext cx="3871913" cy="234950"/>
          </a:xfrm>
        </p:spPr>
        <p:txBody>
          <a:bodyPr rtlCol="0"/>
          <a:lstStyle/>
          <a:p>
            <a:pPr>
              <a:defRPr/>
            </a:pPr>
            <a:endParaRPr lang="en-AU"/>
          </a:p>
        </p:txBody>
      </p:sp>
      <p:pic>
        <p:nvPicPr>
          <p:cNvPr id="519173" name="Picture 4">
            <a:extLst>
              <a:ext uri="{FF2B5EF4-FFF2-40B4-BE49-F238E27FC236}">
                <a16:creationId xmlns:a16="http://schemas.microsoft.com/office/drawing/2014/main" id="{E891E0EA-B85E-CF41-AAAB-B9DD688B9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1471613"/>
            <a:ext cx="179070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74" name="Picture 5">
            <a:extLst>
              <a:ext uri="{FF2B5EF4-FFF2-40B4-BE49-F238E27FC236}">
                <a16:creationId xmlns:a16="http://schemas.microsoft.com/office/drawing/2014/main" id="{5031AD21-CADD-513C-433B-DA29F1C35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4322764"/>
            <a:ext cx="17907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Title 1">
            <a:extLst>
              <a:ext uri="{FF2B5EF4-FFF2-40B4-BE49-F238E27FC236}">
                <a16:creationId xmlns:a16="http://schemas.microsoft.com/office/drawing/2014/main" id="{53E8A816-2D69-B2EA-7E7F-59E45E7377F0}"/>
              </a:ext>
            </a:extLst>
          </p:cNvPr>
          <p:cNvSpPr>
            <a:spLocks noGrp="1" noChangeArrowheads="1"/>
          </p:cNvSpPr>
          <p:nvPr>
            <p:ph type="title"/>
          </p:nvPr>
        </p:nvSpPr>
        <p:spPr>
          <a:xfrm>
            <a:off x="2081214" y="352426"/>
            <a:ext cx="7051675" cy="785813"/>
          </a:xfrm>
        </p:spPr>
        <p:txBody>
          <a:bodyPr/>
          <a:lstStyle/>
          <a:p>
            <a:pPr eaLnBrk="1" hangingPunct="1"/>
            <a:r>
              <a:rPr lang="en-US" altLang="en-US" sz="2800">
                <a:latin typeface="Trebuchet MS" panose="020B0603020202020204" pitchFamily="34" charset="0"/>
                <a:cs typeface="Trebuchet MS" panose="020B0603020202020204" pitchFamily="34" charset="0"/>
              </a:rPr>
              <a:t>Scared to go to sleep</a:t>
            </a:r>
            <a:endParaRPr lang="en-AU" altLang="en-US" sz="2800">
              <a:latin typeface="Trebuchet MS" panose="020B0603020202020204" pitchFamily="34" charset="0"/>
              <a:cs typeface="Trebuchet MS" panose="020B0603020202020204" pitchFamily="34" charset="0"/>
            </a:endParaRPr>
          </a:p>
        </p:txBody>
      </p:sp>
      <p:sp>
        <p:nvSpPr>
          <p:cNvPr id="532483" name="Text Placeholder 2">
            <a:extLst>
              <a:ext uri="{FF2B5EF4-FFF2-40B4-BE49-F238E27FC236}">
                <a16:creationId xmlns:a16="http://schemas.microsoft.com/office/drawing/2014/main" id="{A3B18976-D2FC-D8ED-2C33-4C087DD8DA9F}"/>
              </a:ext>
            </a:extLst>
          </p:cNvPr>
          <p:cNvSpPr>
            <a:spLocks noGrp="1" noChangeArrowheads="1"/>
          </p:cNvSpPr>
          <p:nvPr>
            <p:ph type="body" sz="quarter" idx="17"/>
          </p:nvPr>
        </p:nvSpPr>
        <p:spPr>
          <a:xfrm>
            <a:off x="2066926" y="1408114"/>
            <a:ext cx="8259763" cy="4727575"/>
          </a:xfrm>
        </p:spPr>
        <p:txBody>
          <a:bodyPr/>
          <a:lstStyle/>
          <a:p>
            <a:pPr fontAlgn="base">
              <a:spcAft>
                <a:spcPct val="0"/>
              </a:spcAft>
            </a:pPr>
            <a:r>
              <a:rPr lang="en-US" altLang="en-US" sz="2400">
                <a:solidFill>
                  <a:schemeClr val="tx1"/>
                </a:solidFill>
                <a:latin typeface="Trebuchet MS" panose="020B0603020202020204" pitchFamily="34" charset="0"/>
              </a:rPr>
              <a:t>Establish if they are really scared OR it’s a ‘curtain call’</a:t>
            </a:r>
          </a:p>
          <a:p>
            <a:pPr fontAlgn="base">
              <a:spcAft>
                <a:spcPct val="0"/>
              </a:spcAft>
            </a:pPr>
            <a:endParaRPr lang="en-US" altLang="en-US" sz="2400">
              <a:solidFill>
                <a:schemeClr val="tx1"/>
              </a:solidFill>
              <a:latin typeface="Trebuchet MS" panose="020B0603020202020204" pitchFamily="34" charset="0"/>
            </a:endParaRPr>
          </a:p>
          <a:p>
            <a:pPr fontAlgn="base">
              <a:spcAft>
                <a:spcPct val="0"/>
              </a:spcAft>
            </a:pPr>
            <a:r>
              <a:rPr lang="en-US" altLang="en-US" sz="2400">
                <a:solidFill>
                  <a:schemeClr val="tx1"/>
                </a:solidFill>
                <a:latin typeface="Trebuchet MS" panose="020B0603020202020204" pitchFamily="34" charset="0"/>
              </a:rPr>
              <a:t>If scared: reassure, try reading this book: </a:t>
            </a:r>
          </a:p>
          <a:p>
            <a:pPr fontAlgn="base">
              <a:spcAft>
                <a:spcPct val="0"/>
              </a:spcAft>
            </a:pPr>
            <a:endParaRPr lang="en-US" altLang="en-US" sz="2000">
              <a:solidFill>
                <a:schemeClr val="tx1"/>
              </a:solidFill>
              <a:latin typeface="Trebuchet MS" panose="020B0603020202020204" pitchFamily="34" charset="0"/>
            </a:endParaRPr>
          </a:p>
          <a:p>
            <a:pPr fontAlgn="base">
              <a:spcAft>
                <a:spcPct val="0"/>
              </a:spcAft>
            </a:pPr>
            <a:endParaRPr lang="en-US" altLang="en-US" sz="2000">
              <a:solidFill>
                <a:schemeClr val="tx1"/>
              </a:solidFill>
              <a:latin typeface="Trebuchet MS" panose="020B0603020202020204" pitchFamily="34" charset="0"/>
            </a:endParaRPr>
          </a:p>
          <a:p>
            <a:pPr fontAlgn="base">
              <a:spcAft>
                <a:spcPct val="0"/>
              </a:spcAft>
            </a:pPr>
            <a:endParaRPr lang="en-US" altLang="en-US" sz="2000">
              <a:solidFill>
                <a:schemeClr val="tx1"/>
              </a:solidFill>
              <a:latin typeface="Trebuchet MS" panose="020B0603020202020204" pitchFamily="34" charset="0"/>
            </a:endParaRPr>
          </a:p>
          <a:p>
            <a:pPr fontAlgn="base">
              <a:spcAft>
                <a:spcPct val="0"/>
              </a:spcAft>
            </a:pPr>
            <a:endParaRPr lang="en-US" altLang="en-US" sz="2000">
              <a:solidFill>
                <a:schemeClr val="tx1"/>
              </a:solidFill>
              <a:latin typeface="Trebuchet MS" panose="020B0603020202020204" pitchFamily="34" charset="0"/>
            </a:endParaRPr>
          </a:p>
          <a:p>
            <a:pPr fontAlgn="base">
              <a:spcAft>
                <a:spcPct val="0"/>
              </a:spcAft>
            </a:pPr>
            <a:endParaRPr lang="en-US" altLang="en-US" sz="2000">
              <a:solidFill>
                <a:schemeClr val="tx1"/>
              </a:solidFill>
              <a:latin typeface="Trebuchet MS" panose="020B0603020202020204" pitchFamily="34" charset="0"/>
            </a:endParaRPr>
          </a:p>
          <a:p>
            <a:pPr fontAlgn="base">
              <a:spcAft>
                <a:spcPct val="0"/>
              </a:spcAft>
            </a:pPr>
            <a:r>
              <a:rPr lang="en-US" altLang="en-US" sz="2400">
                <a:solidFill>
                  <a:schemeClr val="tx1"/>
                </a:solidFill>
                <a:latin typeface="Trebuchet MS" panose="020B0603020202020204" pitchFamily="34" charset="0"/>
              </a:rPr>
              <a:t>If a ‘curtain call’, try bedtime pass method: </a:t>
            </a:r>
            <a:endParaRPr lang="en-AU" altLang="en-US" sz="2400">
              <a:solidFill>
                <a:schemeClr val="tx1"/>
              </a:solidFill>
              <a:latin typeface="Trebuchet MS" panose="020B0603020202020204" pitchFamily="34" charset="0"/>
            </a:endParaRPr>
          </a:p>
        </p:txBody>
      </p:sp>
      <p:sp>
        <p:nvSpPr>
          <p:cNvPr id="4" name="Text Placeholder 3">
            <a:extLst>
              <a:ext uri="{FF2B5EF4-FFF2-40B4-BE49-F238E27FC236}">
                <a16:creationId xmlns:a16="http://schemas.microsoft.com/office/drawing/2014/main" id="{32CE7C8A-4D83-1947-CD4C-8D43F35F498B}"/>
              </a:ext>
            </a:extLst>
          </p:cNvPr>
          <p:cNvSpPr>
            <a:spLocks noGrp="1"/>
          </p:cNvSpPr>
          <p:nvPr>
            <p:ph type="body" sz="quarter" idx="19"/>
          </p:nvPr>
        </p:nvSpPr>
        <p:spPr>
          <a:xfrm>
            <a:off x="2066926" y="6469063"/>
            <a:ext cx="3871913" cy="234950"/>
          </a:xfrm>
        </p:spPr>
        <p:txBody>
          <a:bodyPr rtlCol="0"/>
          <a:lstStyle/>
          <a:p>
            <a:pPr>
              <a:defRPr/>
            </a:pPr>
            <a:endParaRPr lang="en-AU"/>
          </a:p>
        </p:txBody>
      </p:sp>
      <p:pic>
        <p:nvPicPr>
          <p:cNvPr id="532485" name="Picture 4">
            <a:extLst>
              <a:ext uri="{FF2B5EF4-FFF2-40B4-BE49-F238E27FC236}">
                <a16:creationId xmlns:a16="http://schemas.microsoft.com/office/drawing/2014/main" id="{1BD0F24F-88D7-A9EE-653C-C6392EF5C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064" y="2708275"/>
            <a:ext cx="14001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6" name="Picture 5">
            <a:extLst>
              <a:ext uri="{FF2B5EF4-FFF2-40B4-BE49-F238E27FC236}">
                <a16:creationId xmlns:a16="http://schemas.microsoft.com/office/drawing/2014/main" id="{89B50C84-B899-F761-DB47-6FFDB86C2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3114" y="4946651"/>
            <a:ext cx="140017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2024064" y="2214564"/>
            <a:ext cx="7786687" cy="720725"/>
          </a:xfrm>
        </p:spPr>
        <p:txBody>
          <a:bodyPr>
            <a:normAutofit fontScale="90000"/>
          </a:bodyPr>
          <a:lstStyle/>
          <a:p>
            <a:r>
              <a:rPr lang="en-AU" dirty="0"/>
              <a:t>What is research translation or translational research?</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Title 1">
            <a:extLst>
              <a:ext uri="{FF2B5EF4-FFF2-40B4-BE49-F238E27FC236}">
                <a16:creationId xmlns:a16="http://schemas.microsoft.com/office/drawing/2014/main" id="{12EB227E-CC7E-0B41-0AD0-0DC0E37D25D2}"/>
              </a:ext>
            </a:extLst>
          </p:cNvPr>
          <p:cNvSpPr>
            <a:spLocks noGrp="1" noChangeArrowheads="1"/>
          </p:cNvSpPr>
          <p:nvPr>
            <p:ph type="title"/>
          </p:nvPr>
        </p:nvSpPr>
        <p:spPr>
          <a:xfrm>
            <a:off x="2081214" y="352426"/>
            <a:ext cx="7051675" cy="785813"/>
          </a:xfrm>
        </p:spPr>
        <p:txBody>
          <a:bodyPr/>
          <a:lstStyle/>
          <a:p>
            <a:pPr eaLnBrk="1" hangingPunct="1"/>
            <a:r>
              <a:rPr lang="en-US" altLang="en-US" sz="3200" dirty="0">
                <a:latin typeface="Trebuchet MS" panose="020B0603020202020204" pitchFamily="34" charset="0"/>
                <a:cs typeface="Trebuchet MS" panose="020B0603020202020204" pitchFamily="34" charset="0"/>
              </a:rPr>
              <a:t>Anxiety-related insomnia  </a:t>
            </a:r>
            <a:endParaRPr lang="en-AU" altLang="en-US" sz="3200" dirty="0">
              <a:latin typeface="Trebuchet MS" panose="020B0603020202020204" pitchFamily="34" charset="0"/>
              <a:cs typeface="Trebuchet MS" panose="020B0603020202020204" pitchFamily="34" charset="0"/>
            </a:endParaRPr>
          </a:p>
        </p:txBody>
      </p:sp>
      <p:sp>
        <p:nvSpPr>
          <p:cNvPr id="3" name="Text Placeholder 2">
            <a:extLst>
              <a:ext uri="{FF2B5EF4-FFF2-40B4-BE49-F238E27FC236}">
                <a16:creationId xmlns:a16="http://schemas.microsoft.com/office/drawing/2014/main" id="{79C279B1-89C2-A687-E82E-00D25663281B}"/>
              </a:ext>
            </a:extLst>
          </p:cNvPr>
          <p:cNvSpPr>
            <a:spLocks noGrp="1"/>
          </p:cNvSpPr>
          <p:nvPr>
            <p:ph type="body" sz="quarter" idx="17"/>
          </p:nvPr>
        </p:nvSpPr>
        <p:spPr>
          <a:xfrm>
            <a:off x="2052638" y="1268414"/>
            <a:ext cx="8259762" cy="4727575"/>
          </a:xfrm>
        </p:spPr>
        <p:txBody>
          <a:bodyPr rtlCol="0"/>
          <a:lstStyle/>
          <a:p>
            <a:pPr marL="0" indent="0">
              <a:buClrTx/>
              <a:buNone/>
              <a:defRPr/>
            </a:pPr>
            <a:r>
              <a:rPr lang="en-US" altLang="en-US" sz="2800" dirty="0">
                <a:solidFill>
                  <a:srgbClr val="008295"/>
                </a:solidFill>
              </a:rPr>
              <a:t>If there is anxiety:</a:t>
            </a:r>
          </a:p>
          <a:p>
            <a:pPr marL="342900" lvl="1" indent="-342900">
              <a:spcBef>
                <a:spcPts val="0"/>
              </a:spcBef>
              <a:buFont typeface="Courier New" panose="02070309020205020404" pitchFamily="49" charset="0"/>
              <a:buChar char="o"/>
              <a:defRPr/>
            </a:pPr>
            <a:r>
              <a:rPr lang="en-US" altLang="en-US" sz="2400" dirty="0">
                <a:solidFill>
                  <a:prstClr val="black">
                    <a:lumMod val="50000"/>
                  </a:prstClr>
                </a:solidFill>
              </a:rPr>
              <a:t>find out what/why and address it if possible</a:t>
            </a:r>
          </a:p>
          <a:p>
            <a:pPr marL="342900" lvl="1" indent="-342900">
              <a:spcBef>
                <a:spcPts val="0"/>
              </a:spcBef>
              <a:buFont typeface="Courier New" panose="02070309020205020404" pitchFamily="49" charset="0"/>
              <a:buChar char="o"/>
              <a:defRPr/>
            </a:pPr>
            <a:r>
              <a:rPr lang="en-US" altLang="en-US" sz="2400" dirty="0">
                <a:solidFill>
                  <a:prstClr val="black">
                    <a:lumMod val="50000"/>
                  </a:prstClr>
                </a:solidFill>
              </a:rPr>
              <a:t>1-10 happiness scale for school/kinder and home</a:t>
            </a:r>
          </a:p>
          <a:p>
            <a:pPr marL="342900" lvl="1" indent="-342900">
              <a:spcBef>
                <a:spcPts val="0"/>
              </a:spcBef>
              <a:buFont typeface="Courier New" panose="02070309020205020404" pitchFamily="49" charset="0"/>
              <a:buChar char="o"/>
              <a:defRPr/>
            </a:pPr>
            <a:endParaRPr lang="en-US" altLang="en-US" sz="2400" dirty="0">
              <a:solidFill>
                <a:prstClr val="black">
                  <a:lumMod val="50000"/>
                </a:prstClr>
              </a:solidFill>
            </a:endParaRPr>
          </a:p>
          <a:p>
            <a:pPr marL="342900" lvl="1" indent="-342900">
              <a:spcBef>
                <a:spcPts val="0"/>
              </a:spcBef>
              <a:buFont typeface="Courier New" panose="02070309020205020404" pitchFamily="49" charset="0"/>
              <a:buChar char="o"/>
              <a:defRPr/>
            </a:pPr>
            <a:r>
              <a:rPr lang="en-US" altLang="en-US" sz="2400" dirty="0">
                <a:solidFill>
                  <a:prstClr val="black">
                    <a:lumMod val="50000"/>
                  </a:prstClr>
                </a:solidFill>
              </a:rPr>
              <a:t>‘</a:t>
            </a:r>
            <a:r>
              <a:rPr lang="en-US" altLang="en-US" sz="2400" dirty="0">
                <a:solidFill>
                  <a:srgbClr val="ED7D31"/>
                </a:solidFill>
              </a:rPr>
              <a:t>worry book</a:t>
            </a:r>
            <a:r>
              <a:rPr lang="en-US" altLang="en-US" sz="2400" dirty="0">
                <a:solidFill>
                  <a:prstClr val="black">
                    <a:lumMod val="50000"/>
                  </a:prstClr>
                </a:solidFill>
              </a:rPr>
              <a:t>’</a:t>
            </a:r>
            <a:r>
              <a:rPr lang="en-US" altLang="en-US" sz="2400" dirty="0">
                <a:solidFill>
                  <a:srgbClr val="66FF33"/>
                </a:solidFill>
              </a:rPr>
              <a:t> </a:t>
            </a:r>
            <a:r>
              <a:rPr lang="en-US" altLang="en-US" sz="2400" dirty="0">
                <a:solidFill>
                  <a:prstClr val="black">
                    <a:lumMod val="50000"/>
                  </a:prstClr>
                </a:solidFill>
              </a:rPr>
              <a:t>– write/draw worries and shut the book on them until the morning</a:t>
            </a:r>
          </a:p>
          <a:p>
            <a:pPr marL="342900" lvl="1" indent="-342900">
              <a:spcBef>
                <a:spcPts val="0"/>
              </a:spcBef>
              <a:buFont typeface="Courier New" panose="02070309020205020404" pitchFamily="49" charset="0"/>
              <a:buChar char="o"/>
              <a:defRPr/>
            </a:pPr>
            <a:r>
              <a:rPr lang="en-US" altLang="en-US" sz="2400" dirty="0">
                <a:solidFill>
                  <a:srgbClr val="ED7D31"/>
                </a:solidFill>
              </a:rPr>
              <a:t>relaxation exercise + visual imagery</a:t>
            </a:r>
            <a:endParaRPr lang="en-US" altLang="en-US" sz="2400" dirty="0">
              <a:solidFill>
                <a:prstClr val="black">
                  <a:lumMod val="50000"/>
                </a:prstClr>
              </a:solidFill>
            </a:endParaRPr>
          </a:p>
          <a:p>
            <a:pPr lvl="1">
              <a:spcBef>
                <a:spcPts val="0"/>
              </a:spcBef>
              <a:defRPr/>
            </a:pPr>
            <a:endParaRPr lang="en-US" altLang="en-US" sz="2400" dirty="0">
              <a:solidFill>
                <a:prstClr val="black">
                  <a:lumMod val="50000"/>
                </a:prstClr>
              </a:solidFill>
            </a:endParaRPr>
          </a:p>
          <a:p>
            <a:pPr lvl="1">
              <a:spcBef>
                <a:spcPts val="0"/>
              </a:spcBef>
              <a:defRPr/>
            </a:pPr>
            <a:endParaRPr lang="en-US" altLang="en-US" sz="2400" dirty="0">
              <a:solidFill>
                <a:prstClr val="black">
                  <a:lumMod val="50000"/>
                </a:prstClr>
              </a:solidFill>
            </a:endParaRPr>
          </a:p>
          <a:p>
            <a:pPr>
              <a:buClrTx/>
              <a:defRPr/>
            </a:pPr>
            <a:r>
              <a:rPr lang="en-US" altLang="en-US" sz="2800" dirty="0">
                <a:solidFill>
                  <a:schemeClr val="tx1"/>
                </a:solidFill>
              </a:rPr>
              <a:t>If not better after 2-3 weeks, refer to psychologist</a:t>
            </a:r>
          </a:p>
          <a:p>
            <a:pPr>
              <a:defRPr/>
            </a:pPr>
            <a:endParaRPr lang="en-AU" dirty="0"/>
          </a:p>
        </p:txBody>
      </p:sp>
      <p:sp>
        <p:nvSpPr>
          <p:cNvPr id="4" name="Text Placeholder 3">
            <a:extLst>
              <a:ext uri="{FF2B5EF4-FFF2-40B4-BE49-F238E27FC236}">
                <a16:creationId xmlns:a16="http://schemas.microsoft.com/office/drawing/2014/main" id="{44FA7A73-E63C-9A56-034C-E122782C4AC6}"/>
              </a:ext>
            </a:extLst>
          </p:cNvPr>
          <p:cNvSpPr>
            <a:spLocks noGrp="1"/>
          </p:cNvSpPr>
          <p:nvPr>
            <p:ph type="body" sz="quarter" idx="19"/>
          </p:nvPr>
        </p:nvSpPr>
        <p:spPr>
          <a:xfrm>
            <a:off x="2066926" y="6469063"/>
            <a:ext cx="3871913" cy="234950"/>
          </a:xfrm>
        </p:spPr>
        <p:txBody>
          <a:bodyPr rtlCol="0"/>
          <a:lstStyle/>
          <a:p>
            <a:pPr>
              <a:defRPr/>
            </a:pPr>
            <a:endParaRPr lang="en-AU"/>
          </a:p>
        </p:txBody>
      </p:sp>
      <p:pic>
        <p:nvPicPr>
          <p:cNvPr id="522245" name="Picture 4">
            <a:extLst>
              <a:ext uri="{FF2B5EF4-FFF2-40B4-BE49-F238E27FC236}">
                <a16:creationId xmlns:a16="http://schemas.microsoft.com/office/drawing/2014/main" id="{CB10A16A-B62F-E735-3437-16F2028D9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0507" y="176653"/>
            <a:ext cx="1987481" cy="204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t="9756" b="5840"/>
          <a:stretch/>
        </p:blipFill>
        <p:spPr>
          <a:xfrm>
            <a:off x="1" y="1"/>
            <a:ext cx="12192001" cy="6858001"/>
          </a:xfrm>
          <a:prstGeom prst="rect">
            <a:avLst/>
          </a:prstGeom>
          <a:noFill/>
          <a:ln>
            <a:noFill/>
          </a:ln>
        </p:spPr>
      </p:pic>
      <p:pic>
        <p:nvPicPr>
          <p:cNvPr id="60" name="Google Shape;60;p14"/>
          <p:cNvPicPr preferRelativeResize="0"/>
          <p:nvPr/>
        </p:nvPicPr>
        <p:blipFill>
          <a:blip r:embed="rId4">
            <a:alphaModFix/>
          </a:blip>
          <a:stretch>
            <a:fillRect/>
          </a:stretch>
        </p:blipFill>
        <p:spPr>
          <a:xfrm>
            <a:off x="2647934" y="2900041"/>
            <a:ext cx="6896135" cy="790833"/>
          </a:xfrm>
          <a:prstGeom prst="rect">
            <a:avLst/>
          </a:prstGeom>
          <a:noFill/>
          <a:ln>
            <a:noFill/>
          </a:ln>
        </p:spPr>
      </p:pic>
      <p:sp>
        <p:nvSpPr>
          <p:cNvPr id="61" name="Google Shape;61;p14"/>
          <p:cNvSpPr txBox="1"/>
          <p:nvPr/>
        </p:nvSpPr>
        <p:spPr>
          <a:xfrm rot="-5400000">
            <a:off x="11058833" y="849027"/>
            <a:ext cx="1493600" cy="389746"/>
          </a:xfrm>
          <a:prstGeom prst="rect">
            <a:avLst/>
          </a:prstGeom>
          <a:noFill/>
          <a:ln>
            <a:noFill/>
          </a:ln>
        </p:spPr>
        <p:txBody>
          <a:bodyPr spcFirstLastPara="1" wrap="square" lIns="121900" tIns="121900" rIns="121900" bIns="121900" anchor="t" anchorCtr="0">
            <a:spAutoFit/>
          </a:bodyPr>
          <a:lstStyle/>
          <a:p>
            <a:pPr algn="r"/>
            <a:r>
              <a:rPr lang="en-GB" sz="933">
                <a:solidFill>
                  <a:schemeClr val="lt1"/>
                </a:solidFill>
                <a:latin typeface="Comfortaa Light"/>
                <a:ea typeface="Comfortaa Light"/>
                <a:cs typeface="Comfortaa Light"/>
                <a:sym typeface="Comfortaa Light"/>
              </a:rPr>
              <a:t>© Matterworks 2022</a:t>
            </a:r>
            <a:endParaRPr sz="933">
              <a:solidFill>
                <a:schemeClr val="lt1"/>
              </a:solidFill>
              <a:latin typeface="Comfortaa Light"/>
              <a:ea typeface="Comfortaa Light"/>
              <a:cs typeface="Comfortaa Light"/>
              <a:sym typeface="Comfortaa Light"/>
            </a:endParaRPr>
          </a:p>
        </p:txBody>
      </p:sp>
      <p:pic>
        <p:nvPicPr>
          <p:cNvPr id="62" name="Google Shape;62;p14"/>
          <p:cNvPicPr preferRelativeResize="0"/>
          <p:nvPr/>
        </p:nvPicPr>
        <p:blipFill>
          <a:blip r:embed="rId4">
            <a:alphaModFix/>
          </a:blip>
          <a:stretch>
            <a:fillRect/>
          </a:stretch>
        </p:blipFill>
        <p:spPr>
          <a:xfrm>
            <a:off x="2647934" y="2900041"/>
            <a:ext cx="6896135" cy="790833"/>
          </a:xfrm>
          <a:prstGeom prst="rect">
            <a:avLst/>
          </a:prstGeom>
          <a:noFill/>
          <a:ln>
            <a:noFill/>
          </a:ln>
        </p:spPr>
      </p:pic>
      <p:pic>
        <p:nvPicPr>
          <p:cNvPr id="63" name="Google Shape;63;p14"/>
          <p:cNvPicPr preferRelativeResize="0"/>
          <p:nvPr/>
        </p:nvPicPr>
        <p:blipFill>
          <a:blip r:embed="rId5">
            <a:alphaModFix/>
          </a:blip>
          <a:stretch>
            <a:fillRect/>
          </a:stretch>
        </p:blipFill>
        <p:spPr>
          <a:xfrm rot="10800000" flipH="1">
            <a:off x="4746667" y="4073467"/>
            <a:ext cx="2897980" cy="98800"/>
          </a:xfrm>
          <a:prstGeom prst="rect">
            <a:avLst/>
          </a:prstGeom>
          <a:noFill/>
          <a:ln>
            <a:noFill/>
          </a:ln>
        </p:spPr>
      </p:pic>
      <p:sp>
        <p:nvSpPr>
          <p:cNvPr id="64" name="Google Shape;64;p14"/>
          <p:cNvSpPr txBox="1"/>
          <p:nvPr/>
        </p:nvSpPr>
        <p:spPr>
          <a:xfrm>
            <a:off x="3012200" y="3738569"/>
            <a:ext cx="6167600" cy="369332"/>
          </a:xfrm>
          <a:prstGeom prst="rect">
            <a:avLst/>
          </a:prstGeom>
          <a:noFill/>
          <a:ln>
            <a:noFill/>
          </a:ln>
        </p:spPr>
        <p:txBody>
          <a:bodyPr spcFirstLastPara="1" wrap="square" lIns="121900" tIns="0" rIns="121900" bIns="0" anchor="t" anchorCtr="0">
            <a:spAutoFit/>
          </a:bodyPr>
          <a:lstStyle/>
          <a:p>
            <a:pPr algn="ctr"/>
            <a:r>
              <a:rPr lang="en-GB" sz="2400" b="1">
                <a:solidFill>
                  <a:srgbClr val="FFFFFF"/>
                </a:solidFill>
                <a:latin typeface="Comfortaa"/>
                <a:ea typeface="Comfortaa"/>
                <a:cs typeface="Comfortaa"/>
                <a:sym typeface="Comfortaa"/>
              </a:rPr>
              <a:t>Humanising health research</a:t>
            </a:r>
            <a:endParaRPr sz="2400" b="1">
              <a:solidFill>
                <a:srgbClr val="FFFFFF"/>
              </a:solidFill>
              <a:latin typeface="Comfortaa"/>
              <a:ea typeface="Comfortaa"/>
              <a:cs typeface="Comfortaa"/>
              <a:sym typeface="Comforta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p:nvPr/>
        </p:nvSpPr>
        <p:spPr>
          <a:xfrm>
            <a:off x="573700" y="1148500"/>
            <a:ext cx="2824400" cy="3054770"/>
          </a:xfrm>
          <a:prstGeom prst="rect">
            <a:avLst/>
          </a:prstGeom>
          <a:noFill/>
          <a:ln>
            <a:noFill/>
          </a:ln>
        </p:spPr>
        <p:txBody>
          <a:bodyPr spcFirstLastPara="1" wrap="square" lIns="91433" tIns="45700" rIns="91433" bIns="45700" anchor="t" anchorCtr="0">
            <a:spAutoFit/>
          </a:bodyPr>
          <a:lstStyle/>
          <a:p>
            <a:pPr>
              <a:lnSpc>
                <a:spcPct val="90000"/>
              </a:lnSpc>
              <a:buClr>
                <a:srgbClr val="000000"/>
              </a:buClr>
              <a:buSzPts val="3200"/>
            </a:pPr>
            <a:r>
              <a:rPr lang="en-GB" sz="2400" b="1">
                <a:solidFill>
                  <a:schemeClr val="lt1"/>
                </a:solidFill>
                <a:highlight>
                  <a:srgbClr val="FF7F22"/>
                </a:highlight>
                <a:latin typeface="Public Sans"/>
                <a:ea typeface="Public Sans"/>
                <a:cs typeface="Public Sans"/>
                <a:sym typeface="Public Sans"/>
              </a:rPr>
              <a:t>Hello.</a:t>
            </a:r>
            <a:r>
              <a:rPr lang="en-GB" sz="2400" b="1">
                <a:solidFill>
                  <a:schemeClr val="dk1"/>
                </a:solidFill>
                <a:latin typeface="Public Sans"/>
                <a:ea typeface="Public Sans"/>
                <a:cs typeface="Public Sans"/>
                <a:sym typeface="Public Sans"/>
              </a:rPr>
              <a:t> </a:t>
            </a:r>
            <a:endParaRPr sz="2400" b="1">
              <a:solidFill>
                <a:schemeClr val="dk1"/>
              </a:solidFill>
              <a:latin typeface="Public Sans"/>
              <a:ea typeface="Public Sans"/>
              <a:cs typeface="Public Sans"/>
              <a:sym typeface="Public Sans"/>
            </a:endParaRPr>
          </a:p>
          <a:p>
            <a:pPr>
              <a:lnSpc>
                <a:spcPct val="90000"/>
              </a:lnSpc>
              <a:buClr>
                <a:srgbClr val="000000"/>
              </a:buClr>
              <a:buSzPts val="3200"/>
            </a:pPr>
            <a:r>
              <a:rPr lang="en-GB" sz="2400" b="1">
                <a:solidFill>
                  <a:srgbClr val="434343"/>
                </a:solidFill>
                <a:latin typeface="Public Sans"/>
                <a:ea typeface="Public Sans"/>
                <a:cs typeface="Public Sans"/>
                <a:sym typeface="Public Sans"/>
              </a:rPr>
              <a:t>We are a content &amp; technology studio</a:t>
            </a:r>
            <a:endParaRPr sz="2400" b="1">
              <a:solidFill>
                <a:srgbClr val="434343"/>
              </a:solidFill>
              <a:latin typeface="Public Sans"/>
              <a:ea typeface="Public Sans"/>
              <a:cs typeface="Public Sans"/>
              <a:sym typeface="Public Sans"/>
            </a:endParaRPr>
          </a:p>
          <a:p>
            <a:pPr>
              <a:lnSpc>
                <a:spcPct val="90000"/>
              </a:lnSpc>
              <a:buClr>
                <a:srgbClr val="000000"/>
              </a:buClr>
              <a:buSzPts val="3200"/>
            </a:pPr>
            <a:endParaRPr sz="2267" b="1">
              <a:solidFill>
                <a:srgbClr val="434343"/>
              </a:solidFill>
              <a:latin typeface="Public Sans"/>
              <a:ea typeface="Public Sans"/>
              <a:cs typeface="Public Sans"/>
              <a:sym typeface="Public Sans"/>
            </a:endParaRPr>
          </a:p>
          <a:p>
            <a:pPr>
              <a:lnSpc>
                <a:spcPct val="115000"/>
              </a:lnSpc>
              <a:buClr>
                <a:schemeClr val="dk1"/>
              </a:buClr>
              <a:buSzPts val="1100"/>
            </a:pPr>
            <a:r>
              <a:rPr lang="en-GB" sz="1333">
                <a:solidFill>
                  <a:srgbClr val="434343"/>
                </a:solidFill>
                <a:latin typeface="Public Sans ExtraLight"/>
                <a:ea typeface="Public Sans ExtraLight"/>
                <a:cs typeface="Public Sans ExtraLight"/>
                <a:sym typeface="Public Sans ExtraLight"/>
              </a:rPr>
              <a:t>Co-Founders Kylie Robertson &amp; Sarah Wyse share a common vision to leverage their 20+ years experience in media &amp; entertainment to create a more equitable world through digital health literacy. </a:t>
            </a:r>
            <a:endParaRPr sz="1333">
              <a:solidFill>
                <a:srgbClr val="434343"/>
              </a:solidFill>
              <a:latin typeface="Public Sans ExtraLight"/>
              <a:ea typeface="Public Sans ExtraLight"/>
              <a:cs typeface="Public Sans ExtraLight"/>
              <a:sym typeface="Public Sans ExtraLight"/>
            </a:endParaRPr>
          </a:p>
          <a:p>
            <a:pPr>
              <a:lnSpc>
                <a:spcPct val="115000"/>
              </a:lnSpc>
              <a:buClr>
                <a:schemeClr val="dk1"/>
              </a:buClr>
              <a:buSzPts val="1100"/>
            </a:pPr>
            <a:endParaRPr sz="1333" b="1">
              <a:solidFill>
                <a:srgbClr val="434343"/>
              </a:solidFill>
              <a:latin typeface="Public Sans"/>
              <a:ea typeface="Public Sans"/>
              <a:cs typeface="Public Sans"/>
              <a:sym typeface="Public Sans"/>
            </a:endParaRPr>
          </a:p>
        </p:txBody>
      </p:sp>
      <p:sp>
        <p:nvSpPr>
          <p:cNvPr id="71" name="Google Shape;71;p15"/>
          <p:cNvSpPr txBox="1"/>
          <p:nvPr/>
        </p:nvSpPr>
        <p:spPr>
          <a:xfrm>
            <a:off x="4089333" y="1471934"/>
            <a:ext cx="3244000" cy="3344273"/>
          </a:xfrm>
          <a:prstGeom prst="rect">
            <a:avLst/>
          </a:prstGeom>
          <a:noFill/>
          <a:ln>
            <a:noFill/>
          </a:ln>
        </p:spPr>
        <p:txBody>
          <a:bodyPr spcFirstLastPara="1" wrap="square" lIns="91433" tIns="45700" rIns="91433" bIns="45700" anchor="t" anchorCtr="0">
            <a:spAutoFit/>
          </a:bodyPr>
          <a:lstStyle/>
          <a:p>
            <a:pPr>
              <a:lnSpc>
                <a:spcPct val="90000"/>
              </a:lnSpc>
              <a:buClr>
                <a:srgbClr val="000000"/>
              </a:buClr>
              <a:buSzPts val="3200"/>
            </a:pPr>
            <a:r>
              <a:rPr lang="en-GB" sz="2400" b="1">
                <a:solidFill>
                  <a:srgbClr val="434343"/>
                </a:solidFill>
                <a:latin typeface="Public Sans"/>
                <a:ea typeface="Public Sans"/>
                <a:cs typeface="Public Sans"/>
                <a:sym typeface="Public Sans"/>
              </a:rPr>
              <a:t>We translate</a:t>
            </a:r>
            <a:r>
              <a:rPr lang="en-GB" sz="2400" b="1">
                <a:solidFill>
                  <a:schemeClr val="dk1"/>
                </a:solidFill>
                <a:latin typeface="Public Sans"/>
                <a:ea typeface="Public Sans"/>
                <a:cs typeface="Public Sans"/>
                <a:sym typeface="Public Sans"/>
              </a:rPr>
              <a:t> </a:t>
            </a:r>
            <a:endParaRPr sz="2400" b="1">
              <a:solidFill>
                <a:schemeClr val="dk1"/>
              </a:solidFill>
              <a:latin typeface="Public Sans"/>
              <a:ea typeface="Public Sans"/>
              <a:cs typeface="Public Sans"/>
              <a:sym typeface="Public Sans"/>
            </a:endParaRPr>
          </a:p>
          <a:p>
            <a:pPr>
              <a:lnSpc>
                <a:spcPct val="90000"/>
              </a:lnSpc>
              <a:buClr>
                <a:schemeClr val="dk1"/>
              </a:buClr>
              <a:buSzPts val="1100"/>
            </a:pPr>
            <a:r>
              <a:rPr lang="en-GB" sz="2400" b="1">
                <a:solidFill>
                  <a:srgbClr val="434343"/>
                </a:solidFill>
                <a:latin typeface="Public Sans"/>
                <a:ea typeface="Public Sans"/>
                <a:cs typeface="Public Sans"/>
                <a:sym typeface="Public Sans"/>
              </a:rPr>
              <a:t>health research into entertaining &amp; culturally relevant content for young people</a:t>
            </a:r>
            <a:endParaRPr sz="2400" b="1">
              <a:solidFill>
                <a:srgbClr val="434343"/>
              </a:solidFill>
              <a:latin typeface="Public Sans"/>
              <a:ea typeface="Public Sans"/>
              <a:cs typeface="Public Sans"/>
              <a:sym typeface="Public Sans"/>
            </a:endParaRPr>
          </a:p>
          <a:p>
            <a:pPr>
              <a:lnSpc>
                <a:spcPct val="90000"/>
              </a:lnSpc>
              <a:buClr>
                <a:schemeClr val="dk1"/>
              </a:buClr>
              <a:buSzPts val="1100"/>
            </a:pPr>
            <a:endParaRPr sz="2267" b="1">
              <a:solidFill>
                <a:srgbClr val="434343"/>
              </a:solidFill>
              <a:latin typeface="Public Sans"/>
              <a:ea typeface="Public Sans"/>
              <a:cs typeface="Public Sans"/>
              <a:sym typeface="Public Sans"/>
            </a:endParaRPr>
          </a:p>
          <a:p>
            <a:pPr>
              <a:lnSpc>
                <a:spcPct val="115000"/>
              </a:lnSpc>
              <a:buClr>
                <a:schemeClr val="dk1"/>
              </a:buClr>
              <a:buSzPts val="1100"/>
            </a:pPr>
            <a:r>
              <a:rPr lang="en-GB" sz="1333">
                <a:solidFill>
                  <a:srgbClr val="434343"/>
                </a:solidFill>
                <a:latin typeface="Public Sans ExtraLight"/>
                <a:ea typeface="Public Sans ExtraLight"/>
                <a:cs typeface="Public Sans ExtraLight"/>
                <a:sym typeface="Public Sans ExtraLight"/>
              </a:rPr>
              <a:t>We believe by connecting world class health research to generational media trends we can create smarter, stronger, &amp; healthier future generations.</a:t>
            </a:r>
            <a:endParaRPr sz="2267">
              <a:solidFill>
                <a:srgbClr val="434343"/>
              </a:solidFill>
              <a:latin typeface="Public Sans ExtraLight"/>
              <a:ea typeface="Public Sans ExtraLight"/>
              <a:cs typeface="Public Sans ExtraLight"/>
              <a:sym typeface="Public Sans ExtraLight"/>
            </a:endParaRPr>
          </a:p>
        </p:txBody>
      </p:sp>
      <p:sp>
        <p:nvSpPr>
          <p:cNvPr id="72" name="Google Shape;72;p15"/>
          <p:cNvSpPr txBox="1"/>
          <p:nvPr/>
        </p:nvSpPr>
        <p:spPr>
          <a:xfrm>
            <a:off x="8097067" y="1471933"/>
            <a:ext cx="3108800" cy="3387169"/>
          </a:xfrm>
          <a:prstGeom prst="rect">
            <a:avLst/>
          </a:prstGeom>
          <a:noFill/>
          <a:ln>
            <a:noFill/>
          </a:ln>
        </p:spPr>
        <p:txBody>
          <a:bodyPr spcFirstLastPara="1" wrap="square" lIns="91433" tIns="45700" rIns="91433" bIns="45700" anchor="t" anchorCtr="0">
            <a:spAutoFit/>
          </a:bodyPr>
          <a:lstStyle/>
          <a:p>
            <a:pPr>
              <a:lnSpc>
                <a:spcPct val="90000"/>
              </a:lnSpc>
              <a:buClr>
                <a:srgbClr val="000000"/>
              </a:buClr>
              <a:buSzPts val="3200"/>
            </a:pPr>
            <a:r>
              <a:rPr lang="en-GB" sz="2400" b="1">
                <a:solidFill>
                  <a:srgbClr val="434343"/>
                </a:solidFill>
                <a:latin typeface="Public Sans"/>
                <a:ea typeface="Public Sans"/>
                <a:cs typeface="Public Sans"/>
                <a:sym typeface="Public Sans"/>
              </a:rPr>
              <a:t>We partner with global leaders in health research, tech, &amp; education</a:t>
            </a:r>
            <a:endParaRPr sz="2400" b="1">
              <a:solidFill>
                <a:srgbClr val="434343"/>
              </a:solidFill>
              <a:latin typeface="Public Sans"/>
              <a:ea typeface="Public Sans"/>
              <a:cs typeface="Public Sans"/>
              <a:sym typeface="Public Sans"/>
            </a:endParaRPr>
          </a:p>
          <a:p>
            <a:pPr>
              <a:lnSpc>
                <a:spcPct val="90000"/>
              </a:lnSpc>
              <a:buClr>
                <a:srgbClr val="000000"/>
              </a:buClr>
              <a:buSzPts val="3200"/>
            </a:pPr>
            <a:endParaRPr sz="2267" b="1">
              <a:solidFill>
                <a:srgbClr val="434343"/>
              </a:solidFill>
              <a:latin typeface="Public Sans"/>
              <a:ea typeface="Public Sans"/>
              <a:cs typeface="Public Sans"/>
              <a:sym typeface="Public Sans"/>
            </a:endParaRPr>
          </a:p>
          <a:p>
            <a:pPr>
              <a:lnSpc>
                <a:spcPct val="115000"/>
              </a:lnSpc>
              <a:buClr>
                <a:schemeClr val="dk1"/>
              </a:buClr>
              <a:buSzPts val="1100"/>
            </a:pPr>
            <a:r>
              <a:rPr lang="en-GB" sz="1333">
                <a:solidFill>
                  <a:srgbClr val="434343"/>
                </a:solidFill>
                <a:latin typeface="Public Sans ExtraLight"/>
                <a:ea typeface="Public Sans ExtraLight"/>
                <a:cs typeface="Public Sans ExtraLight"/>
                <a:sym typeface="Public Sans ExtraLight"/>
              </a:rPr>
              <a:t>Our vision is to become the world’s leading source of health literacy for young people &amp; their communities.</a:t>
            </a:r>
            <a:endParaRPr sz="1333">
              <a:solidFill>
                <a:srgbClr val="434343"/>
              </a:solidFill>
              <a:latin typeface="Public Sans ExtraLight"/>
              <a:ea typeface="Public Sans ExtraLight"/>
              <a:cs typeface="Public Sans ExtraLight"/>
              <a:sym typeface="Public Sans ExtraLight"/>
            </a:endParaRPr>
          </a:p>
          <a:p>
            <a:pPr>
              <a:lnSpc>
                <a:spcPct val="115000"/>
              </a:lnSpc>
              <a:buClr>
                <a:schemeClr val="dk1"/>
              </a:buClr>
              <a:buSzPts val="1100"/>
            </a:pPr>
            <a:endParaRPr sz="1333">
              <a:solidFill>
                <a:srgbClr val="434343"/>
              </a:solidFill>
              <a:latin typeface="Public Sans ExtraLight"/>
              <a:ea typeface="Public Sans ExtraLight"/>
              <a:cs typeface="Public Sans ExtraLight"/>
              <a:sym typeface="Public Sans ExtraLight"/>
            </a:endParaRPr>
          </a:p>
          <a:p>
            <a:pPr>
              <a:lnSpc>
                <a:spcPct val="115000"/>
              </a:lnSpc>
              <a:buClr>
                <a:schemeClr val="dk1"/>
              </a:buClr>
              <a:buSzPts val="1100"/>
            </a:pPr>
            <a:r>
              <a:rPr lang="en-GB" sz="1333">
                <a:solidFill>
                  <a:srgbClr val="434343"/>
                </a:solidFill>
                <a:latin typeface="Public Sans ExtraLight"/>
                <a:ea typeface="Public Sans ExtraLight"/>
                <a:cs typeface="Public Sans ExtraLight"/>
                <a:sym typeface="Public Sans ExtraLight"/>
              </a:rPr>
              <a:t>Together with our partners, we are working towards building an agnostic digital health ecosystem for good. </a:t>
            </a:r>
            <a:endParaRPr sz="2267">
              <a:solidFill>
                <a:srgbClr val="434343"/>
              </a:solidFill>
              <a:latin typeface="Public Sans ExtraLight"/>
              <a:ea typeface="Public Sans ExtraLight"/>
              <a:cs typeface="Public Sans ExtraLight"/>
              <a:sym typeface="Public Sans ExtraLight"/>
            </a:endParaRPr>
          </a:p>
        </p:txBody>
      </p:sp>
      <p:sp>
        <p:nvSpPr>
          <p:cNvPr id="73" name="Google Shape;73;p15"/>
          <p:cNvSpPr txBox="1"/>
          <p:nvPr/>
        </p:nvSpPr>
        <p:spPr>
          <a:xfrm>
            <a:off x="1045327" y="279041"/>
            <a:ext cx="2103600" cy="277600"/>
          </a:xfrm>
          <a:prstGeom prst="rect">
            <a:avLst/>
          </a:prstGeom>
          <a:noFill/>
          <a:ln>
            <a:noFill/>
          </a:ln>
        </p:spPr>
        <p:txBody>
          <a:bodyPr spcFirstLastPara="1" wrap="square" lIns="121900" tIns="121900" rIns="121900" bIns="121900" anchor="ctr" anchorCtr="0">
            <a:noAutofit/>
          </a:bodyPr>
          <a:lstStyle/>
          <a:p>
            <a:pPr>
              <a:lnSpc>
                <a:spcPct val="80000"/>
              </a:lnSpc>
              <a:buClr>
                <a:srgbClr val="000000"/>
              </a:buClr>
              <a:buSzPts val="275"/>
            </a:pPr>
            <a:r>
              <a:rPr lang="en-GB" sz="1200">
                <a:solidFill>
                  <a:schemeClr val="dk1"/>
                </a:solidFill>
                <a:latin typeface="Public Sans ExtraLight"/>
                <a:ea typeface="Public Sans ExtraLight"/>
                <a:cs typeface="Public Sans ExtraLight"/>
                <a:sym typeface="Public Sans ExtraLight"/>
              </a:rPr>
              <a:t>OVERVIEW</a:t>
            </a:r>
            <a:endParaRPr sz="1200">
              <a:solidFill>
                <a:schemeClr val="dk1"/>
              </a:solidFill>
              <a:latin typeface="Public Sans ExtraLight"/>
              <a:ea typeface="Public Sans ExtraLight"/>
              <a:cs typeface="Public Sans ExtraLight"/>
              <a:sym typeface="Public Sans ExtraLight"/>
            </a:endParaRPr>
          </a:p>
        </p:txBody>
      </p:sp>
      <p:pic>
        <p:nvPicPr>
          <p:cNvPr id="74" name="Google Shape;74;p15"/>
          <p:cNvPicPr preferRelativeResize="0"/>
          <p:nvPr/>
        </p:nvPicPr>
        <p:blipFill>
          <a:blip r:embed="rId3">
            <a:alphaModFix/>
          </a:blip>
          <a:stretch>
            <a:fillRect/>
          </a:stretch>
        </p:blipFill>
        <p:spPr>
          <a:xfrm>
            <a:off x="3397619" y="2192852"/>
            <a:ext cx="534533" cy="534533"/>
          </a:xfrm>
          <a:prstGeom prst="rect">
            <a:avLst/>
          </a:prstGeom>
          <a:noFill/>
          <a:ln>
            <a:noFill/>
          </a:ln>
        </p:spPr>
      </p:pic>
      <p:pic>
        <p:nvPicPr>
          <p:cNvPr id="75" name="Google Shape;75;p15"/>
          <p:cNvPicPr preferRelativeResize="0"/>
          <p:nvPr/>
        </p:nvPicPr>
        <p:blipFill>
          <a:blip r:embed="rId3">
            <a:alphaModFix/>
          </a:blip>
          <a:stretch>
            <a:fillRect/>
          </a:stretch>
        </p:blipFill>
        <p:spPr>
          <a:xfrm>
            <a:off x="7386736" y="2192852"/>
            <a:ext cx="534533" cy="534533"/>
          </a:xfrm>
          <a:prstGeom prst="rect">
            <a:avLst/>
          </a:prstGeom>
          <a:noFill/>
          <a:ln>
            <a:noFill/>
          </a:ln>
        </p:spPr>
      </p:pic>
      <p:pic>
        <p:nvPicPr>
          <p:cNvPr id="76" name="Google Shape;76;p15"/>
          <p:cNvPicPr preferRelativeResize="0"/>
          <p:nvPr/>
        </p:nvPicPr>
        <p:blipFill>
          <a:blip r:embed="rId4">
            <a:alphaModFix/>
          </a:blip>
          <a:stretch>
            <a:fillRect/>
          </a:stretch>
        </p:blipFill>
        <p:spPr>
          <a:xfrm>
            <a:off x="11702067" y="2756567"/>
            <a:ext cx="489933" cy="1396333"/>
          </a:xfrm>
          <a:prstGeom prst="rect">
            <a:avLst/>
          </a:prstGeom>
          <a:noFill/>
          <a:ln>
            <a:noFill/>
          </a:ln>
        </p:spPr>
      </p:pic>
      <p:sp>
        <p:nvSpPr>
          <p:cNvPr id="77" name="Google Shape;77;p15"/>
          <p:cNvSpPr txBox="1"/>
          <p:nvPr/>
        </p:nvSpPr>
        <p:spPr>
          <a:xfrm>
            <a:off x="618267" y="5657601"/>
            <a:ext cx="2494800" cy="458547"/>
          </a:xfrm>
          <a:prstGeom prst="rect">
            <a:avLst/>
          </a:prstGeom>
          <a:noFill/>
          <a:ln>
            <a:noFill/>
          </a:ln>
        </p:spPr>
        <p:txBody>
          <a:bodyPr spcFirstLastPara="1" wrap="square" lIns="121900" tIns="121900" rIns="121900" bIns="121900" anchor="t" anchorCtr="0">
            <a:spAutoFit/>
          </a:bodyPr>
          <a:lstStyle/>
          <a:p>
            <a:pPr algn="r">
              <a:lnSpc>
                <a:spcPct val="115000"/>
              </a:lnSpc>
            </a:pPr>
            <a:r>
              <a:rPr lang="en-GB" sz="1200" u="sng">
                <a:solidFill>
                  <a:schemeClr val="accent5"/>
                </a:solidFill>
                <a:latin typeface="Public Sans Medium"/>
                <a:ea typeface="Public Sans Medium"/>
                <a:cs typeface="Public Sans Medium"/>
                <a:sym typeface="Public Sans Medium"/>
                <a:hlinkClick r:id="rId5">
                  <a:extLst>
                    <a:ext uri="{A12FA001-AC4F-418D-AE19-62706E023703}">
                      <ahyp:hlinkClr xmlns:ahyp="http://schemas.microsoft.com/office/drawing/2018/hyperlinkcolor" val="tx"/>
                    </a:ext>
                  </a:extLst>
                </a:hlinkClick>
              </a:rPr>
              <a:t>Hear from the Co-Founders</a:t>
            </a:r>
            <a:endParaRPr sz="2000">
              <a:latin typeface="Public Sans Medium"/>
              <a:ea typeface="Public Sans Medium"/>
              <a:cs typeface="Public Sans Medium"/>
              <a:sym typeface="Public Sans Medium"/>
            </a:endParaRPr>
          </a:p>
        </p:txBody>
      </p:sp>
      <p:pic>
        <p:nvPicPr>
          <p:cNvPr id="78" name="Google Shape;78;p15"/>
          <p:cNvPicPr preferRelativeResize="0"/>
          <p:nvPr/>
        </p:nvPicPr>
        <p:blipFill>
          <a:blip r:embed="rId6">
            <a:alphaModFix/>
          </a:blip>
          <a:stretch>
            <a:fillRect/>
          </a:stretch>
        </p:blipFill>
        <p:spPr>
          <a:xfrm>
            <a:off x="618267" y="5685267"/>
            <a:ext cx="355067" cy="355067"/>
          </a:xfrm>
          <a:prstGeom prst="rect">
            <a:avLst/>
          </a:prstGeom>
          <a:noFill/>
          <a:ln>
            <a:noFill/>
          </a:ln>
        </p:spPr>
      </p:pic>
      <p:sp>
        <p:nvSpPr>
          <p:cNvPr id="79" name="Google Shape;79;p15"/>
          <p:cNvSpPr txBox="1"/>
          <p:nvPr/>
        </p:nvSpPr>
        <p:spPr>
          <a:xfrm>
            <a:off x="4173640" y="5647401"/>
            <a:ext cx="2715600" cy="458547"/>
          </a:xfrm>
          <a:prstGeom prst="rect">
            <a:avLst/>
          </a:prstGeom>
          <a:noFill/>
          <a:ln>
            <a:noFill/>
          </a:ln>
        </p:spPr>
        <p:txBody>
          <a:bodyPr spcFirstLastPara="1" wrap="square" lIns="121900" tIns="121900" rIns="121900" bIns="121900" anchor="t" anchorCtr="0">
            <a:spAutoFit/>
          </a:bodyPr>
          <a:lstStyle/>
          <a:p>
            <a:pPr algn="r">
              <a:lnSpc>
                <a:spcPct val="115000"/>
              </a:lnSpc>
            </a:pPr>
            <a:r>
              <a:rPr lang="en-GB" sz="1200" u="sng">
                <a:solidFill>
                  <a:schemeClr val="hlink"/>
                </a:solidFill>
                <a:latin typeface="Public Sans Medium"/>
                <a:ea typeface="Public Sans Medium"/>
                <a:cs typeface="Public Sans Medium"/>
                <a:sym typeface="Public Sans Medium"/>
                <a:hlinkClick r:id="rId7"/>
              </a:rPr>
              <a:t>Watch a sample of our content</a:t>
            </a:r>
            <a:endParaRPr sz="2000">
              <a:latin typeface="Public Sans Medium"/>
              <a:ea typeface="Public Sans Medium"/>
              <a:cs typeface="Public Sans Medium"/>
              <a:sym typeface="Public Sans Medium"/>
            </a:endParaRPr>
          </a:p>
        </p:txBody>
      </p:sp>
      <p:pic>
        <p:nvPicPr>
          <p:cNvPr id="80" name="Google Shape;80;p15"/>
          <p:cNvPicPr preferRelativeResize="0"/>
          <p:nvPr/>
        </p:nvPicPr>
        <p:blipFill>
          <a:blip r:embed="rId6">
            <a:alphaModFix/>
          </a:blip>
          <a:stretch>
            <a:fillRect/>
          </a:stretch>
        </p:blipFill>
        <p:spPr>
          <a:xfrm>
            <a:off x="4173640" y="5712933"/>
            <a:ext cx="355067" cy="355067"/>
          </a:xfrm>
          <a:prstGeom prst="rect">
            <a:avLst/>
          </a:prstGeom>
          <a:noFill/>
          <a:ln>
            <a:noFill/>
          </a:ln>
        </p:spPr>
      </p:pic>
      <p:sp>
        <p:nvSpPr>
          <p:cNvPr id="81" name="Google Shape;81;p15"/>
          <p:cNvSpPr txBox="1"/>
          <p:nvPr/>
        </p:nvSpPr>
        <p:spPr>
          <a:xfrm>
            <a:off x="8211633" y="5647401"/>
            <a:ext cx="2201200" cy="458547"/>
          </a:xfrm>
          <a:prstGeom prst="rect">
            <a:avLst/>
          </a:prstGeom>
          <a:noFill/>
          <a:ln>
            <a:noFill/>
          </a:ln>
        </p:spPr>
        <p:txBody>
          <a:bodyPr spcFirstLastPara="1" wrap="square" lIns="121900" tIns="121900" rIns="121900" bIns="121900" anchor="t" anchorCtr="0">
            <a:spAutoFit/>
          </a:bodyPr>
          <a:lstStyle/>
          <a:p>
            <a:pPr algn="r">
              <a:lnSpc>
                <a:spcPct val="115000"/>
              </a:lnSpc>
            </a:pPr>
            <a:r>
              <a:rPr lang="en-GB" sz="1200" u="sng">
                <a:solidFill>
                  <a:schemeClr val="hlink"/>
                </a:solidFill>
                <a:latin typeface="Public Sans Medium"/>
                <a:ea typeface="Public Sans Medium"/>
                <a:cs typeface="Public Sans Medium"/>
                <a:sym typeface="Public Sans Medium"/>
                <a:hlinkClick r:id="rId8"/>
              </a:rPr>
              <a:t>Hear from our partners</a:t>
            </a:r>
            <a:endParaRPr sz="2000">
              <a:latin typeface="Public Sans Medium"/>
              <a:ea typeface="Public Sans Medium"/>
              <a:cs typeface="Public Sans Medium"/>
              <a:sym typeface="Public Sans Medium"/>
            </a:endParaRPr>
          </a:p>
        </p:txBody>
      </p:sp>
      <p:pic>
        <p:nvPicPr>
          <p:cNvPr id="82" name="Google Shape;82;p15"/>
          <p:cNvPicPr preferRelativeResize="0"/>
          <p:nvPr/>
        </p:nvPicPr>
        <p:blipFill>
          <a:blip r:embed="rId6">
            <a:alphaModFix/>
          </a:blip>
          <a:stretch>
            <a:fillRect/>
          </a:stretch>
        </p:blipFill>
        <p:spPr>
          <a:xfrm>
            <a:off x="8211633" y="5685267"/>
            <a:ext cx="355067" cy="355067"/>
          </a:xfrm>
          <a:prstGeom prst="rect">
            <a:avLst/>
          </a:prstGeom>
          <a:noFill/>
          <a:ln>
            <a:noFill/>
          </a:ln>
        </p:spPr>
      </p:pic>
      <p:sp>
        <p:nvSpPr>
          <p:cNvPr id="83" name="Google Shape;83;p15"/>
          <p:cNvSpPr txBox="1"/>
          <p:nvPr/>
        </p:nvSpPr>
        <p:spPr>
          <a:xfrm>
            <a:off x="8802159" y="6432200"/>
            <a:ext cx="3080000" cy="215403"/>
          </a:xfrm>
          <a:prstGeom prst="rect">
            <a:avLst/>
          </a:prstGeom>
          <a:noFill/>
          <a:ln>
            <a:noFill/>
          </a:ln>
        </p:spPr>
        <p:txBody>
          <a:bodyPr spcFirstLastPara="1" wrap="square" lIns="91433" tIns="45700" rIns="91433" bIns="45700" anchor="t" anchorCtr="0">
            <a:spAutoFit/>
          </a:bodyPr>
          <a:lstStyle/>
          <a:p>
            <a:pPr algn="r">
              <a:buClr>
                <a:srgbClr val="000000"/>
              </a:buClr>
              <a:buSzPts val="800"/>
            </a:pPr>
            <a:r>
              <a:rPr lang="en-GB" sz="800">
                <a:solidFill>
                  <a:srgbClr val="999999"/>
                </a:solidFill>
                <a:latin typeface="Public Sans ExtraLight"/>
                <a:ea typeface="Public Sans ExtraLight"/>
                <a:cs typeface="Public Sans ExtraLight"/>
                <a:sym typeface="Public Sans ExtraLight"/>
              </a:rPr>
              <a:t>Commercial In Confidence   I   © Matterworks 2022</a:t>
            </a:r>
            <a:endParaRPr sz="1200">
              <a:solidFill>
                <a:srgbClr val="999999"/>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p:nvPr/>
        </p:nvSpPr>
        <p:spPr>
          <a:xfrm>
            <a:off x="1045327" y="279041"/>
            <a:ext cx="2103600" cy="277600"/>
          </a:xfrm>
          <a:prstGeom prst="rect">
            <a:avLst/>
          </a:prstGeom>
          <a:noFill/>
          <a:ln>
            <a:noFill/>
          </a:ln>
        </p:spPr>
        <p:txBody>
          <a:bodyPr spcFirstLastPara="1" wrap="square" lIns="121900" tIns="121900" rIns="121900" bIns="121900" anchor="ctr" anchorCtr="0">
            <a:noAutofit/>
          </a:bodyPr>
          <a:lstStyle/>
          <a:p>
            <a:pPr>
              <a:lnSpc>
                <a:spcPct val="80000"/>
              </a:lnSpc>
              <a:buClr>
                <a:srgbClr val="000000"/>
              </a:buClr>
              <a:buSzPts val="275"/>
            </a:pPr>
            <a:r>
              <a:rPr lang="en-GB" sz="1200">
                <a:solidFill>
                  <a:schemeClr val="dk1"/>
                </a:solidFill>
                <a:latin typeface="Public Sans ExtraLight"/>
                <a:ea typeface="Public Sans ExtraLight"/>
                <a:cs typeface="Public Sans ExtraLight"/>
                <a:sym typeface="Public Sans ExtraLight"/>
              </a:rPr>
              <a:t>PARTNERS</a:t>
            </a:r>
            <a:endParaRPr sz="1200">
              <a:solidFill>
                <a:schemeClr val="dk1"/>
              </a:solidFill>
              <a:latin typeface="Public Sans ExtraLight"/>
              <a:ea typeface="Public Sans ExtraLight"/>
              <a:cs typeface="Public Sans ExtraLight"/>
              <a:sym typeface="Public Sans ExtraLight"/>
            </a:endParaRPr>
          </a:p>
        </p:txBody>
      </p:sp>
      <p:pic>
        <p:nvPicPr>
          <p:cNvPr id="89" name="Google Shape;89;p16"/>
          <p:cNvPicPr preferRelativeResize="0"/>
          <p:nvPr/>
        </p:nvPicPr>
        <p:blipFill>
          <a:blip r:embed="rId3">
            <a:alphaModFix/>
          </a:blip>
          <a:stretch>
            <a:fillRect/>
          </a:stretch>
        </p:blipFill>
        <p:spPr>
          <a:xfrm>
            <a:off x="4335434" y="2276718"/>
            <a:ext cx="2283700" cy="845833"/>
          </a:xfrm>
          <a:prstGeom prst="rect">
            <a:avLst/>
          </a:prstGeom>
          <a:noFill/>
          <a:ln>
            <a:noFill/>
          </a:ln>
        </p:spPr>
      </p:pic>
      <p:pic>
        <p:nvPicPr>
          <p:cNvPr id="90" name="Google Shape;90;p16"/>
          <p:cNvPicPr preferRelativeResize="0"/>
          <p:nvPr/>
        </p:nvPicPr>
        <p:blipFill rotWithShape="1">
          <a:blip r:embed="rId4">
            <a:alphaModFix/>
          </a:blip>
          <a:srcRect t="19423" b="19226"/>
          <a:stretch/>
        </p:blipFill>
        <p:spPr>
          <a:xfrm>
            <a:off x="901800" y="2199568"/>
            <a:ext cx="2103600" cy="967929"/>
          </a:xfrm>
          <a:prstGeom prst="rect">
            <a:avLst/>
          </a:prstGeom>
          <a:noFill/>
          <a:ln>
            <a:noFill/>
          </a:ln>
        </p:spPr>
      </p:pic>
      <p:sp>
        <p:nvSpPr>
          <p:cNvPr id="91" name="Google Shape;91;p16"/>
          <p:cNvSpPr txBox="1"/>
          <p:nvPr/>
        </p:nvSpPr>
        <p:spPr>
          <a:xfrm>
            <a:off x="867667" y="3327400"/>
            <a:ext cx="2814800" cy="3029187"/>
          </a:xfrm>
          <a:prstGeom prst="rect">
            <a:avLst/>
          </a:prstGeom>
          <a:noFill/>
          <a:ln>
            <a:noFill/>
          </a:ln>
        </p:spPr>
        <p:txBody>
          <a:bodyPr spcFirstLastPara="1" wrap="square" lIns="121900" tIns="121900" rIns="121900" bIns="121900" anchor="t" anchorCtr="0">
            <a:spAutoFit/>
          </a:bodyPr>
          <a:lstStyle/>
          <a:p>
            <a:pPr>
              <a:lnSpc>
                <a:spcPct val="120000"/>
              </a:lnSpc>
              <a:spcBef>
                <a:spcPts val="1600"/>
              </a:spcBef>
            </a:pPr>
            <a:r>
              <a:rPr lang="en-GB" sz="1067" b="1">
                <a:solidFill>
                  <a:schemeClr val="dk1"/>
                </a:solidFill>
                <a:latin typeface="Public Sans"/>
                <a:ea typeface="Public Sans"/>
                <a:cs typeface="Public Sans"/>
                <a:sym typeface="Public Sans"/>
              </a:rPr>
              <a:t>Research Partner</a:t>
            </a:r>
            <a:br>
              <a:rPr lang="en-GB" sz="1067">
                <a:solidFill>
                  <a:schemeClr val="dk1"/>
                </a:solidFill>
                <a:latin typeface="Public Sans ExtraLight"/>
                <a:ea typeface="Public Sans ExtraLight"/>
                <a:cs typeface="Public Sans ExtraLight"/>
                <a:sym typeface="Public Sans ExtraLight"/>
              </a:rPr>
            </a:br>
            <a:r>
              <a:rPr lang="en-GB" sz="1067" b="1" u="sng">
                <a:solidFill>
                  <a:schemeClr val="hlink"/>
                </a:solidFill>
                <a:latin typeface="Public Sans"/>
                <a:ea typeface="Public Sans"/>
                <a:cs typeface="Public Sans"/>
                <a:sym typeface="Public Sans"/>
                <a:hlinkClick r:id="rId5"/>
              </a:rPr>
              <a:t>Murdoch Children’s Research Institute</a:t>
            </a:r>
            <a:r>
              <a:rPr lang="en-GB" sz="1067" b="1">
                <a:solidFill>
                  <a:schemeClr val="dk1"/>
                </a:solidFill>
                <a:latin typeface="Public Sans"/>
                <a:ea typeface="Public Sans"/>
                <a:cs typeface="Public Sans"/>
                <a:sym typeface="Public Sans"/>
              </a:rPr>
              <a:t> </a:t>
            </a:r>
            <a:r>
              <a:rPr lang="en-GB" sz="1067">
                <a:solidFill>
                  <a:schemeClr val="dk1"/>
                </a:solidFill>
                <a:latin typeface="Public Sans ExtraLight"/>
                <a:ea typeface="Public Sans ExtraLight"/>
                <a:cs typeface="Public Sans ExtraLight"/>
                <a:sym typeface="Public Sans ExtraLight"/>
              </a:rPr>
              <a:t>is Australia’s largest child health research centre &amp; one of the top three child health research institutes worldwide for research quality and impact. The institute brings together the brightest minds in research to solve the biggest health issues for children.</a:t>
            </a:r>
            <a:endParaRPr sz="1067">
              <a:solidFill>
                <a:schemeClr val="dk1"/>
              </a:solidFill>
              <a:latin typeface="Public Sans ExtraLight"/>
              <a:ea typeface="Public Sans ExtraLight"/>
              <a:cs typeface="Public Sans ExtraLight"/>
              <a:sym typeface="Public Sans ExtraLight"/>
            </a:endParaRPr>
          </a:p>
          <a:p>
            <a:pPr>
              <a:lnSpc>
                <a:spcPct val="120000"/>
              </a:lnSpc>
              <a:spcBef>
                <a:spcPts val="1600"/>
              </a:spcBef>
              <a:spcAft>
                <a:spcPts val="1600"/>
              </a:spcAft>
            </a:pPr>
            <a:r>
              <a:rPr lang="en-GB" sz="1067">
                <a:solidFill>
                  <a:schemeClr val="dk1"/>
                </a:solidFill>
                <a:latin typeface="Public Sans ExtraLight"/>
                <a:ea typeface="Public Sans ExtraLight"/>
                <a:cs typeface="Public Sans ExtraLight"/>
                <a:sym typeface="Public Sans ExtraLight"/>
              </a:rPr>
              <a:t>Murdoch Children’s is closely affiliated with global research counterparts LA Kids, Boston Children’s, &amp; Great Ormond Street in London.</a:t>
            </a:r>
            <a:endParaRPr sz="1067">
              <a:solidFill>
                <a:schemeClr val="dk1"/>
              </a:solidFill>
              <a:latin typeface="Public Sans ExtraLight"/>
              <a:ea typeface="Public Sans ExtraLight"/>
              <a:cs typeface="Public Sans ExtraLight"/>
              <a:sym typeface="Public Sans ExtraLight"/>
            </a:endParaRPr>
          </a:p>
        </p:txBody>
      </p:sp>
      <p:sp>
        <p:nvSpPr>
          <p:cNvPr id="92" name="Google Shape;92;p16"/>
          <p:cNvSpPr txBox="1"/>
          <p:nvPr/>
        </p:nvSpPr>
        <p:spPr>
          <a:xfrm>
            <a:off x="867667" y="865267"/>
            <a:ext cx="2496000" cy="424691"/>
          </a:xfrm>
          <a:prstGeom prst="rect">
            <a:avLst/>
          </a:prstGeom>
          <a:noFill/>
          <a:ln>
            <a:noFill/>
          </a:ln>
        </p:spPr>
        <p:txBody>
          <a:bodyPr spcFirstLastPara="1" wrap="square" lIns="91433" tIns="45700" rIns="91433" bIns="45700" anchor="t" anchorCtr="0">
            <a:spAutoFit/>
          </a:bodyPr>
          <a:lstStyle/>
          <a:p>
            <a:pPr>
              <a:lnSpc>
                <a:spcPct val="90000"/>
              </a:lnSpc>
              <a:buClr>
                <a:srgbClr val="000000"/>
              </a:buClr>
              <a:buSzPts val="3200"/>
            </a:pPr>
            <a:r>
              <a:rPr lang="en-GB" sz="2400">
                <a:solidFill>
                  <a:srgbClr val="434343"/>
                </a:solidFill>
                <a:latin typeface="Public Sans ExtraBold"/>
                <a:ea typeface="Public Sans ExtraBold"/>
                <a:cs typeface="Public Sans ExtraBold"/>
                <a:sym typeface="Public Sans ExtraBold"/>
              </a:rPr>
              <a:t>Our</a:t>
            </a:r>
            <a:r>
              <a:rPr lang="en-GB" sz="2400">
                <a:solidFill>
                  <a:schemeClr val="dk1"/>
                </a:solidFill>
                <a:latin typeface="Public Sans ExtraBold"/>
                <a:ea typeface="Public Sans ExtraBold"/>
                <a:cs typeface="Public Sans ExtraBold"/>
                <a:sym typeface="Public Sans ExtraBold"/>
              </a:rPr>
              <a:t> </a:t>
            </a:r>
            <a:r>
              <a:rPr lang="en-GB" sz="2400">
                <a:solidFill>
                  <a:srgbClr val="434343"/>
                </a:solidFill>
                <a:latin typeface="Public Sans ExtraBold"/>
                <a:ea typeface="Public Sans ExtraBold"/>
                <a:cs typeface="Public Sans ExtraBold"/>
                <a:sym typeface="Public Sans ExtraBold"/>
              </a:rPr>
              <a:t>partners</a:t>
            </a:r>
            <a:endParaRPr sz="1467">
              <a:solidFill>
                <a:srgbClr val="434343"/>
              </a:solidFill>
              <a:latin typeface="Public Sans ExtraBold"/>
              <a:ea typeface="Public Sans ExtraBold"/>
              <a:cs typeface="Public Sans ExtraBold"/>
              <a:sym typeface="Public Sans ExtraBold"/>
            </a:endParaRPr>
          </a:p>
        </p:txBody>
      </p:sp>
      <p:sp>
        <p:nvSpPr>
          <p:cNvPr id="93" name="Google Shape;93;p16"/>
          <p:cNvSpPr txBox="1"/>
          <p:nvPr/>
        </p:nvSpPr>
        <p:spPr>
          <a:xfrm>
            <a:off x="4281000" y="3327400"/>
            <a:ext cx="3223600" cy="2832145"/>
          </a:xfrm>
          <a:prstGeom prst="rect">
            <a:avLst/>
          </a:prstGeom>
          <a:noFill/>
          <a:ln>
            <a:noFill/>
          </a:ln>
        </p:spPr>
        <p:txBody>
          <a:bodyPr spcFirstLastPara="1" wrap="square" lIns="121900" tIns="121900" rIns="121900" bIns="121900" anchor="t" anchorCtr="0">
            <a:spAutoFit/>
          </a:bodyPr>
          <a:lstStyle/>
          <a:p>
            <a:pPr>
              <a:lnSpc>
                <a:spcPct val="120000"/>
              </a:lnSpc>
              <a:spcBef>
                <a:spcPts val="1600"/>
              </a:spcBef>
            </a:pPr>
            <a:r>
              <a:rPr lang="en-GB" sz="1067" b="1">
                <a:solidFill>
                  <a:schemeClr val="dk1"/>
                </a:solidFill>
                <a:latin typeface="Public Sans"/>
                <a:ea typeface="Public Sans"/>
                <a:cs typeface="Public Sans"/>
                <a:sym typeface="Public Sans"/>
              </a:rPr>
              <a:t>Education Partner</a:t>
            </a:r>
            <a:br>
              <a:rPr lang="en-GB" sz="1067">
                <a:solidFill>
                  <a:schemeClr val="dk1"/>
                </a:solidFill>
                <a:latin typeface="Public Sans ExtraLight"/>
                <a:ea typeface="Public Sans ExtraLight"/>
                <a:cs typeface="Public Sans ExtraLight"/>
                <a:sym typeface="Public Sans ExtraLight"/>
              </a:rPr>
            </a:br>
            <a:r>
              <a:rPr lang="en-GB" sz="1067" b="1" u="sng">
                <a:solidFill>
                  <a:schemeClr val="hlink"/>
                </a:solidFill>
                <a:latin typeface="Public Sans"/>
                <a:ea typeface="Public Sans"/>
                <a:cs typeface="Public Sans"/>
                <a:sym typeface="Public Sans"/>
                <a:hlinkClick r:id="rId6"/>
              </a:rPr>
              <a:t>Education Perfect</a:t>
            </a:r>
            <a:r>
              <a:rPr lang="en-GB" sz="1067">
                <a:solidFill>
                  <a:schemeClr val="dk1"/>
                </a:solidFill>
                <a:latin typeface="Public Sans ExtraLight"/>
                <a:ea typeface="Public Sans ExtraLight"/>
                <a:cs typeface="Public Sans ExtraLight"/>
                <a:sym typeface="Public Sans ExtraLight"/>
              </a:rPr>
              <a:t> is the leading EdTech provider in Australian &amp; New Zealand reaching over 50% of Australian Schools. EP’s platform is about creating an inclusive system that provides accessible, affordable and high-quality education.</a:t>
            </a:r>
            <a:endParaRPr sz="1067">
              <a:solidFill>
                <a:schemeClr val="dk1"/>
              </a:solidFill>
              <a:latin typeface="Public Sans ExtraLight"/>
              <a:ea typeface="Public Sans ExtraLight"/>
              <a:cs typeface="Public Sans ExtraLight"/>
              <a:sym typeface="Public Sans ExtraLight"/>
            </a:endParaRPr>
          </a:p>
          <a:p>
            <a:pPr>
              <a:lnSpc>
                <a:spcPct val="120000"/>
              </a:lnSpc>
              <a:spcBef>
                <a:spcPts val="1600"/>
              </a:spcBef>
              <a:spcAft>
                <a:spcPts val="1600"/>
              </a:spcAft>
            </a:pPr>
            <a:r>
              <a:rPr lang="en-GB" sz="1067">
                <a:solidFill>
                  <a:schemeClr val="dk1"/>
                </a:solidFill>
                <a:latin typeface="Public Sans ExtraLight"/>
                <a:ea typeface="Public Sans ExtraLight"/>
                <a:cs typeface="Public Sans ExtraLight"/>
                <a:sym typeface="Public Sans ExtraLight"/>
              </a:rPr>
              <a:t>Global investment firm KKR has taken a majority stake in Education Perfect that values the New Zealand-based edtech company at $NZ455 million ($424 million).</a:t>
            </a:r>
            <a:endParaRPr sz="1067">
              <a:solidFill>
                <a:schemeClr val="dk1"/>
              </a:solidFill>
              <a:latin typeface="Public Sans ExtraLight"/>
              <a:ea typeface="Public Sans ExtraLight"/>
              <a:cs typeface="Public Sans ExtraLight"/>
              <a:sym typeface="Public Sans ExtraLight"/>
            </a:endParaRPr>
          </a:p>
        </p:txBody>
      </p:sp>
      <p:sp>
        <p:nvSpPr>
          <p:cNvPr id="94" name="Google Shape;94;p16"/>
          <p:cNvSpPr txBox="1"/>
          <p:nvPr/>
        </p:nvSpPr>
        <p:spPr>
          <a:xfrm>
            <a:off x="867667" y="1290067"/>
            <a:ext cx="9496400" cy="765426"/>
          </a:xfrm>
          <a:prstGeom prst="rect">
            <a:avLst/>
          </a:prstGeom>
          <a:noFill/>
          <a:ln>
            <a:noFill/>
          </a:ln>
        </p:spPr>
        <p:txBody>
          <a:bodyPr spcFirstLastPara="1" wrap="square" lIns="121900" tIns="121900" rIns="121900" bIns="121900" anchor="t" anchorCtr="0">
            <a:spAutoFit/>
          </a:bodyPr>
          <a:lstStyle/>
          <a:p>
            <a:pPr>
              <a:lnSpc>
                <a:spcPct val="115000"/>
              </a:lnSpc>
            </a:pPr>
            <a:r>
              <a:rPr lang="en-GB" sz="1467">
                <a:solidFill>
                  <a:srgbClr val="434343"/>
                </a:solidFill>
                <a:latin typeface="Public Sans ExtraLight"/>
                <a:ea typeface="Public Sans ExtraLight"/>
                <a:cs typeface="Public Sans ExtraLight"/>
                <a:sym typeface="Public Sans ExtraLight"/>
              </a:rPr>
              <a:t>Our global partnerships philosophy enables us to work with a range of partners to deliver evidence-based health literacy products to young people &amp; their communities.</a:t>
            </a:r>
            <a:endParaRPr sz="2400"/>
          </a:p>
        </p:txBody>
      </p:sp>
      <p:pic>
        <p:nvPicPr>
          <p:cNvPr id="95" name="Google Shape;95;p16"/>
          <p:cNvPicPr preferRelativeResize="0"/>
          <p:nvPr/>
        </p:nvPicPr>
        <p:blipFill>
          <a:blip r:embed="rId7">
            <a:alphaModFix/>
          </a:blip>
          <a:stretch>
            <a:fillRect/>
          </a:stretch>
        </p:blipFill>
        <p:spPr>
          <a:xfrm>
            <a:off x="11702067" y="2756567"/>
            <a:ext cx="489933" cy="1396333"/>
          </a:xfrm>
          <a:prstGeom prst="rect">
            <a:avLst/>
          </a:prstGeom>
          <a:noFill/>
          <a:ln>
            <a:noFill/>
          </a:ln>
        </p:spPr>
      </p:pic>
      <p:pic>
        <p:nvPicPr>
          <p:cNvPr id="96" name="Google Shape;96;p16"/>
          <p:cNvPicPr preferRelativeResize="0"/>
          <p:nvPr/>
        </p:nvPicPr>
        <p:blipFill>
          <a:blip r:embed="rId8">
            <a:alphaModFix/>
          </a:blip>
          <a:stretch>
            <a:fillRect/>
          </a:stretch>
        </p:blipFill>
        <p:spPr>
          <a:xfrm>
            <a:off x="7993301" y="2163518"/>
            <a:ext cx="1468740" cy="1072233"/>
          </a:xfrm>
          <a:prstGeom prst="rect">
            <a:avLst/>
          </a:prstGeom>
          <a:noFill/>
          <a:ln>
            <a:noFill/>
          </a:ln>
        </p:spPr>
      </p:pic>
      <p:sp>
        <p:nvSpPr>
          <p:cNvPr id="97" name="Google Shape;97;p16"/>
          <p:cNvSpPr txBox="1"/>
          <p:nvPr/>
        </p:nvSpPr>
        <p:spPr>
          <a:xfrm>
            <a:off x="7843733" y="3327401"/>
            <a:ext cx="3064400" cy="2035838"/>
          </a:xfrm>
          <a:prstGeom prst="rect">
            <a:avLst/>
          </a:prstGeom>
          <a:noFill/>
          <a:ln>
            <a:noFill/>
          </a:ln>
        </p:spPr>
        <p:txBody>
          <a:bodyPr spcFirstLastPara="1" wrap="square" lIns="121900" tIns="121900" rIns="121900" bIns="121900" anchor="t" anchorCtr="0">
            <a:spAutoFit/>
          </a:bodyPr>
          <a:lstStyle/>
          <a:p>
            <a:pPr>
              <a:lnSpc>
                <a:spcPct val="120000"/>
              </a:lnSpc>
              <a:spcBef>
                <a:spcPts val="1600"/>
              </a:spcBef>
              <a:spcAft>
                <a:spcPts val="1600"/>
              </a:spcAft>
            </a:pPr>
            <a:r>
              <a:rPr lang="en-GB" sz="1067" b="1" dirty="0">
                <a:solidFill>
                  <a:schemeClr val="dk1"/>
                </a:solidFill>
                <a:latin typeface="Public Sans"/>
                <a:ea typeface="Public Sans"/>
                <a:cs typeface="Public Sans"/>
                <a:sym typeface="Public Sans"/>
              </a:rPr>
              <a:t>Content Partner</a:t>
            </a:r>
            <a:br>
              <a:rPr lang="en-GB" sz="1067" dirty="0">
                <a:solidFill>
                  <a:schemeClr val="dk1"/>
                </a:solidFill>
                <a:latin typeface="Public Sans ExtraLight"/>
                <a:ea typeface="Public Sans ExtraLight"/>
                <a:cs typeface="Public Sans ExtraLight"/>
                <a:sym typeface="Public Sans ExtraLight"/>
              </a:rPr>
            </a:br>
            <a:r>
              <a:rPr lang="en-GB" sz="1067" b="1" u="sng" dirty="0">
                <a:solidFill>
                  <a:schemeClr val="hlink"/>
                </a:solidFill>
                <a:latin typeface="Public Sans"/>
                <a:ea typeface="Public Sans"/>
                <a:cs typeface="Public Sans"/>
                <a:sym typeface="Public Sans"/>
                <a:hlinkClick r:id="rId9"/>
              </a:rPr>
              <a:t>Raising Children Network</a:t>
            </a:r>
            <a:r>
              <a:rPr lang="en-GB" sz="1067" u="sng" dirty="0">
                <a:solidFill>
                  <a:schemeClr val="hlink"/>
                </a:solidFill>
                <a:latin typeface="Public Sans ExtraLight"/>
                <a:ea typeface="Public Sans ExtraLight"/>
                <a:cs typeface="Public Sans ExtraLight"/>
                <a:sym typeface="Public Sans ExtraLight"/>
                <a:hlinkClick r:id="rId9"/>
              </a:rPr>
              <a:t> </a:t>
            </a:r>
            <a:r>
              <a:rPr lang="en-GB" sz="1067" dirty="0">
                <a:solidFill>
                  <a:schemeClr val="dk1"/>
                </a:solidFill>
                <a:latin typeface="Public Sans ExtraLight"/>
                <a:ea typeface="Public Sans ExtraLight"/>
                <a:cs typeface="Public Sans ExtraLight"/>
                <a:sym typeface="Public Sans ExtraLight"/>
              </a:rPr>
              <a:t>is Australia’s largest parenting website &amp; provides free, reliable, up-to-date &amp; independent information to help families grow &amp; thrive. Raising Children is funded by the Australian Government &amp; provides expert advice to parents.</a:t>
            </a:r>
            <a:endParaRPr sz="1067" dirty="0">
              <a:solidFill>
                <a:schemeClr val="dk1"/>
              </a:solidFill>
              <a:latin typeface="Public Sans ExtraLight"/>
              <a:ea typeface="Public Sans ExtraLight"/>
              <a:cs typeface="Public Sans ExtraLight"/>
              <a:sym typeface="Public Sans ExtraLight"/>
            </a:endParaRPr>
          </a:p>
        </p:txBody>
      </p:sp>
      <p:sp>
        <p:nvSpPr>
          <p:cNvPr id="98" name="Google Shape;98;p16"/>
          <p:cNvSpPr txBox="1"/>
          <p:nvPr/>
        </p:nvSpPr>
        <p:spPr>
          <a:xfrm>
            <a:off x="8802159" y="6432200"/>
            <a:ext cx="3080000" cy="215403"/>
          </a:xfrm>
          <a:prstGeom prst="rect">
            <a:avLst/>
          </a:prstGeom>
          <a:noFill/>
          <a:ln>
            <a:noFill/>
          </a:ln>
        </p:spPr>
        <p:txBody>
          <a:bodyPr spcFirstLastPara="1" wrap="square" lIns="91433" tIns="45700" rIns="91433" bIns="45700" anchor="t" anchorCtr="0">
            <a:spAutoFit/>
          </a:bodyPr>
          <a:lstStyle/>
          <a:p>
            <a:pPr algn="r">
              <a:buClr>
                <a:srgbClr val="000000"/>
              </a:buClr>
              <a:buSzPts val="800"/>
            </a:pPr>
            <a:r>
              <a:rPr lang="en-GB" sz="800">
                <a:solidFill>
                  <a:srgbClr val="999999"/>
                </a:solidFill>
                <a:latin typeface="Public Sans ExtraLight"/>
                <a:ea typeface="Public Sans ExtraLight"/>
                <a:cs typeface="Public Sans ExtraLight"/>
                <a:sym typeface="Public Sans ExtraLight"/>
              </a:rPr>
              <a:t>Commercial In Confidence   I   © Matterworks 2022</a:t>
            </a:r>
            <a:endParaRPr sz="1200">
              <a:solidFill>
                <a:srgbClr val="999999"/>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p:nvPr/>
        </p:nvSpPr>
        <p:spPr>
          <a:xfrm>
            <a:off x="6500133" y="8033"/>
            <a:ext cx="5692000" cy="6858000"/>
          </a:xfrm>
          <a:prstGeom prst="rect">
            <a:avLst/>
          </a:prstGeom>
          <a:solidFill>
            <a:schemeClr val="dk1"/>
          </a:solidFill>
          <a:ln>
            <a:noFill/>
          </a:ln>
        </p:spPr>
        <p:txBody>
          <a:bodyPr spcFirstLastPara="1" wrap="square" lIns="121900" tIns="121900" rIns="121900" bIns="121900" anchor="ctr" anchorCtr="0">
            <a:noAutofit/>
          </a:bodyPr>
          <a:lstStyle/>
          <a:p>
            <a:endParaRPr sz="2400"/>
          </a:p>
        </p:txBody>
      </p:sp>
      <p:pic>
        <p:nvPicPr>
          <p:cNvPr id="110" name="Google Shape;110;p18" descr="Decode Mental Health &amp; Wellbeing" title="Episode 1 - What is Mental Health?">
            <a:hlinkClick r:id="rId3"/>
          </p:cNvPr>
          <p:cNvPicPr preferRelativeResize="0"/>
          <p:nvPr/>
        </p:nvPicPr>
        <p:blipFill>
          <a:blip r:embed="rId4">
            <a:alphaModFix/>
          </a:blip>
          <a:stretch>
            <a:fillRect/>
          </a:stretch>
        </p:blipFill>
        <p:spPr>
          <a:xfrm>
            <a:off x="7523818" y="3431000"/>
            <a:ext cx="3791633" cy="2843733"/>
          </a:xfrm>
          <a:prstGeom prst="rect">
            <a:avLst/>
          </a:prstGeom>
          <a:noFill/>
          <a:ln>
            <a:noFill/>
          </a:ln>
        </p:spPr>
      </p:pic>
      <p:sp>
        <p:nvSpPr>
          <p:cNvPr id="111" name="Google Shape;111;p18"/>
          <p:cNvSpPr txBox="1"/>
          <p:nvPr/>
        </p:nvSpPr>
        <p:spPr>
          <a:xfrm>
            <a:off x="1045327" y="279041"/>
            <a:ext cx="2103600" cy="277600"/>
          </a:xfrm>
          <a:prstGeom prst="rect">
            <a:avLst/>
          </a:prstGeom>
          <a:noFill/>
          <a:ln>
            <a:noFill/>
          </a:ln>
        </p:spPr>
        <p:txBody>
          <a:bodyPr spcFirstLastPara="1" wrap="square" lIns="121900" tIns="121900" rIns="121900" bIns="121900" anchor="ctr" anchorCtr="0">
            <a:noAutofit/>
          </a:bodyPr>
          <a:lstStyle/>
          <a:p>
            <a:pPr>
              <a:lnSpc>
                <a:spcPct val="80000"/>
              </a:lnSpc>
              <a:buClr>
                <a:srgbClr val="000000"/>
              </a:buClr>
              <a:buSzPts val="275"/>
            </a:pPr>
            <a:r>
              <a:rPr lang="en-GB" sz="1200">
                <a:solidFill>
                  <a:schemeClr val="dk1"/>
                </a:solidFill>
                <a:latin typeface="Public Sans ExtraLight"/>
                <a:ea typeface="Public Sans ExtraLight"/>
                <a:cs typeface="Public Sans ExtraLight"/>
                <a:sym typeface="Public Sans ExtraLight"/>
              </a:rPr>
              <a:t>PROGRAMS</a:t>
            </a:r>
            <a:endParaRPr sz="1200">
              <a:solidFill>
                <a:schemeClr val="dk1"/>
              </a:solidFill>
              <a:latin typeface="Public Sans ExtraLight"/>
              <a:ea typeface="Public Sans ExtraLight"/>
              <a:cs typeface="Public Sans ExtraLight"/>
              <a:sym typeface="Public Sans ExtraLight"/>
            </a:endParaRPr>
          </a:p>
        </p:txBody>
      </p:sp>
      <p:sp>
        <p:nvSpPr>
          <p:cNvPr id="112" name="Google Shape;112;p18"/>
          <p:cNvSpPr txBox="1"/>
          <p:nvPr/>
        </p:nvSpPr>
        <p:spPr>
          <a:xfrm>
            <a:off x="867667" y="1034601"/>
            <a:ext cx="4784800" cy="4611671"/>
          </a:xfrm>
          <a:prstGeom prst="rect">
            <a:avLst/>
          </a:prstGeom>
          <a:noFill/>
          <a:ln>
            <a:noFill/>
          </a:ln>
        </p:spPr>
        <p:txBody>
          <a:bodyPr spcFirstLastPara="1" wrap="square" lIns="91433" tIns="45700" rIns="91433" bIns="45700" anchor="t" anchorCtr="0">
            <a:spAutoFit/>
          </a:bodyPr>
          <a:lstStyle/>
          <a:p>
            <a:pPr>
              <a:lnSpc>
                <a:spcPct val="90000"/>
              </a:lnSpc>
              <a:buClr>
                <a:srgbClr val="000000"/>
              </a:buClr>
              <a:buSzPts val="3200"/>
            </a:pPr>
            <a:r>
              <a:rPr lang="en-GB" sz="2400" dirty="0">
                <a:solidFill>
                  <a:srgbClr val="434343"/>
                </a:solidFill>
                <a:latin typeface="Public Sans ExtraBold"/>
                <a:ea typeface="Public Sans ExtraBold"/>
                <a:cs typeface="Public Sans ExtraBold"/>
                <a:sym typeface="Public Sans ExtraBold"/>
              </a:rPr>
              <a:t>Our latest initiative tackles mental health literacy with the help of neurodiverse social media creators, athletes &amp; activists</a:t>
            </a:r>
            <a:endParaRPr sz="1333" dirty="0">
              <a:solidFill>
                <a:srgbClr val="434343"/>
              </a:solidFill>
              <a:latin typeface="Public Sans ExtraBold"/>
              <a:ea typeface="Public Sans ExtraBold"/>
              <a:cs typeface="Public Sans ExtraBold"/>
              <a:sym typeface="Public Sans ExtraBold"/>
            </a:endParaRPr>
          </a:p>
          <a:p>
            <a:pPr>
              <a:lnSpc>
                <a:spcPct val="115000"/>
              </a:lnSpc>
              <a:buClr>
                <a:schemeClr val="dk1"/>
              </a:buClr>
              <a:buSzPts val="1100"/>
            </a:pPr>
            <a:endParaRPr sz="1333" dirty="0">
              <a:solidFill>
                <a:srgbClr val="434343"/>
              </a:solidFill>
              <a:latin typeface="Public Sans ExtraLight"/>
              <a:ea typeface="Public Sans ExtraLight"/>
              <a:cs typeface="Public Sans ExtraLight"/>
              <a:sym typeface="Public Sans ExtraLight"/>
            </a:endParaRPr>
          </a:p>
          <a:p>
            <a:pPr>
              <a:lnSpc>
                <a:spcPct val="120000"/>
              </a:lnSpc>
              <a:buClr>
                <a:schemeClr val="dk1"/>
              </a:buClr>
              <a:buSzPts val="1100"/>
            </a:pPr>
            <a:r>
              <a:rPr lang="en-GB" sz="1333" dirty="0" err="1">
                <a:solidFill>
                  <a:srgbClr val="434343"/>
                </a:solidFill>
                <a:latin typeface="Public Sans ExtraLight"/>
                <a:ea typeface="Public Sans ExtraLight"/>
                <a:cs typeface="Public Sans ExtraLight"/>
                <a:sym typeface="Public Sans ExtraLight"/>
              </a:rPr>
              <a:t>Matterworks</a:t>
            </a:r>
            <a:r>
              <a:rPr lang="en-GB" sz="1333" dirty="0">
                <a:solidFill>
                  <a:srgbClr val="434343"/>
                </a:solidFill>
                <a:latin typeface="Public Sans ExtraLight"/>
                <a:ea typeface="Public Sans ExtraLight"/>
                <a:cs typeface="Public Sans ExtraLight"/>
                <a:sym typeface="Public Sans ExtraLight"/>
              </a:rPr>
              <a:t> together with Murdoch </a:t>
            </a:r>
            <a:r>
              <a:rPr lang="en-GB" sz="1333" dirty="0" err="1">
                <a:solidFill>
                  <a:srgbClr val="434343"/>
                </a:solidFill>
                <a:latin typeface="Public Sans ExtraLight"/>
                <a:ea typeface="Public Sans ExtraLight"/>
                <a:cs typeface="Public Sans ExtraLight"/>
                <a:sym typeface="Public Sans ExtraLight"/>
              </a:rPr>
              <a:t>Childnre’s</a:t>
            </a:r>
            <a:r>
              <a:rPr lang="en-GB" sz="1333" dirty="0">
                <a:solidFill>
                  <a:srgbClr val="434343"/>
                </a:solidFill>
                <a:latin typeface="Public Sans ExtraLight"/>
                <a:ea typeface="Public Sans ExtraLight"/>
                <a:cs typeface="Public Sans ExtraLight"/>
                <a:sym typeface="Public Sans ExtraLight"/>
              </a:rPr>
              <a:t> Research Institute &amp; Education Perfect, has launched </a:t>
            </a:r>
            <a:r>
              <a:rPr lang="en-GB" sz="1333" b="1" u="sng" dirty="0">
                <a:solidFill>
                  <a:srgbClr val="434343"/>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Decode Mental Health &amp; Wellbeing</a:t>
            </a:r>
            <a:r>
              <a:rPr lang="en-GB" sz="1333" dirty="0">
                <a:solidFill>
                  <a:srgbClr val="434343"/>
                </a:solidFill>
                <a:latin typeface="Public Sans ExtraLight"/>
                <a:ea typeface="Public Sans ExtraLight"/>
                <a:cs typeface="Public Sans ExtraLight"/>
                <a:sym typeface="Public Sans ExtraLight"/>
              </a:rPr>
              <a:t> - </a:t>
            </a:r>
            <a:r>
              <a:rPr lang="en-GB" sz="1333" b="1" dirty="0">
                <a:solidFill>
                  <a:schemeClr val="lt1"/>
                </a:solidFill>
                <a:highlight>
                  <a:srgbClr val="0097A7"/>
                </a:highlight>
                <a:latin typeface="Public Sans"/>
                <a:ea typeface="Public Sans"/>
                <a:cs typeface="Public Sans"/>
                <a:sym typeface="Public Sans"/>
              </a:rPr>
              <a:t>a video-first, curriculum-aligned mental health literacy program</a:t>
            </a:r>
            <a:r>
              <a:rPr lang="en-GB" sz="1333" dirty="0">
                <a:solidFill>
                  <a:srgbClr val="434343"/>
                </a:solidFill>
                <a:latin typeface="Public Sans ExtraLight"/>
                <a:ea typeface="Public Sans ExtraLight"/>
                <a:cs typeface="Public Sans ExtraLight"/>
                <a:sym typeface="Public Sans ExtraLight"/>
              </a:rPr>
              <a:t> for students (Years 5-8) &amp; a podcast-led teacher professional development program.</a:t>
            </a:r>
            <a:endParaRPr sz="1333" dirty="0">
              <a:solidFill>
                <a:srgbClr val="434343"/>
              </a:solidFill>
              <a:latin typeface="Public Sans ExtraLight"/>
              <a:ea typeface="Public Sans ExtraLight"/>
              <a:cs typeface="Public Sans ExtraLight"/>
              <a:sym typeface="Public Sans ExtraLight"/>
            </a:endParaRPr>
          </a:p>
          <a:p>
            <a:pPr>
              <a:lnSpc>
                <a:spcPct val="120000"/>
              </a:lnSpc>
              <a:buClr>
                <a:schemeClr val="dk1"/>
              </a:buClr>
              <a:buSzPts val="1100"/>
            </a:pPr>
            <a:endParaRPr sz="1333" dirty="0">
              <a:solidFill>
                <a:srgbClr val="434343"/>
              </a:solidFill>
              <a:latin typeface="Public Sans ExtraLight"/>
              <a:ea typeface="Public Sans ExtraLight"/>
              <a:cs typeface="Public Sans ExtraLight"/>
              <a:sym typeface="Public Sans ExtraLight"/>
            </a:endParaRPr>
          </a:p>
          <a:p>
            <a:pPr>
              <a:lnSpc>
                <a:spcPct val="120000"/>
              </a:lnSpc>
              <a:buClr>
                <a:schemeClr val="dk1"/>
              </a:buClr>
              <a:buSzPts val="1100"/>
            </a:pPr>
            <a:r>
              <a:rPr lang="en-GB" sz="1333" dirty="0">
                <a:solidFill>
                  <a:srgbClr val="434343"/>
                </a:solidFill>
                <a:latin typeface="Public Sans ExtraLight"/>
                <a:ea typeface="Public Sans ExtraLight"/>
                <a:cs typeface="Public Sans ExtraLight"/>
                <a:sym typeface="Public Sans ExtraLight"/>
              </a:rPr>
              <a:t>Decode is the only evidence-based program available in Australian schools that is curriculum aligned &amp; designed with the student in mind. Our entertaining approach across both the student &amp; teacher programs cuts through misinformation with research backed lessons, delivered in a way that reflects how audiences consume media outside of the classroom.  </a:t>
            </a:r>
            <a:endParaRPr sz="1333" dirty="0">
              <a:solidFill>
                <a:srgbClr val="434343"/>
              </a:solidFill>
              <a:latin typeface="Public Sans ExtraLight"/>
              <a:ea typeface="Public Sans ExtraLight"/>
              <a:cs typeface="Public Sans ExtraLight"/>
              <a:sym typeface="Public Sans ExtraLight"/>
            </a:endParaRPr>
          </a:p>
        </p:txBody>
      </p:sp>
      <p:pic>
        <p:nvPicPr>
          <p:cNvPr id="113" name="Google Shape;113;p18" title="Decode Mental Health &amp; Wellbeing - Program Trailer">
            <a:hlinkClick r:id="rId6"/>
          </p:cNvPr>
          <p:cNvPicPr preferRelativeResize="0"/>
          <p:nvPr/>
        </p:nvPicPr>
        <p:blipFill>
          <a:blip r:embed="rId7">
            <a:alphaModFix/>
          </a:blip>
          <a:stretch>
            <a:fillRect/>
          </a:stretch>
        </p:blipFill>
        <p:spPr>
          <a:xfrm>
            <a:off x="7523818" y="598267"/>
            <a:ext cx="3644633" cy="2733467"/>
          </a:xfrm>
          <a:prstGeom prst="rect">
            <a:avLst/>
          </a:prstGeom>
          <a:noFill/>
          <a:ln>
            <a:noFill/>
          </a:ln>
        </p:spPr>
      </p:pic>
      <p:sp>
        <p:nvSpPr>
          <p:cNvPr id="114" name="Google Shape;114;p18"/>
          <p:cNvSpPr txBox="1"/>
          <p:nvPr/>
        </p:nvSpPr>
        <p:spPr>
          <a:xfrm>
            <a:off x="7471967" y="2994661"/>
            <a:ext cx="3696400" cy="443222"/>
          </a:xfrm>
          <a:prstGeom prst="rect">
            <a:avLst/>
          </a:prstGeom>
          <a:noFill/>
          <a:ln>
            <a:noFill/>
          </a:ln>
        </p:spPr>
        <p:txBody>
          <a:bodyPr spcFirstLastPara="1" wrap="square" lIns="121900" tIns="121900" rIns="121900" bIns="121900" anchor="t" anchorCtr="0">
            <a:spAutoFit/>
          </a:bodyPr>
          <a:lstStyle/>
          <a:p>
            <a:pPr algn="r">
              <a:lnSpc>
                <a:spcPct val="120000"/>
              </a:lnSpc>
            </a:pPr>
            <a:r>
              <a:rPr lang="en-GB" sz="1067" dirty="0">
                <a:solidFill>
                  <a:schemeClr val="lt1"/>
                </a:solidFill>
                <a:latin typeface="Public Sans ExtraLight"/>
                <a:ea typeface="Public Sans ExtraLight"/>
                <a:cs typeface="Public Sans ExtraLight"/>
                <a:sym typeface="Public Sans ExtraLight"/>
              </a:rPr>
              <a:t>Watch the program trailer</a:t>
            </a:r>
            <a:endParaRPr sz="2400" dirty="0">
              <a:solidFill>
                <a:schemeClr val="lt1"/>
              </a:solidFill>
            </a:endParaRPr>
          </a:p>
        </p:txBody>
      </p:sp>
      <p:sp>
        <p:nvSpPr>
          <p:cNvPr id="115" name="Google Shape;115;p18"/>
          <p:cNvSpPr txBox="1"/>
          <p:nvPr/>
        </p:nvSpPr>
        <p:spPr>
          <a:xfrm>
            <a:off x="7619051" y="5846861"/>
            <a:ext cx="3696400" cy="443222"/>
          </a:xfrm>
          <a:prstGeom prst="rect">
            <a:avLst/>
          </a:prstGeom>
          <a:noFill/>
          <a:ln>
            <a:noFill/>
          </a:ln>
        </p:spPr>
        <p:txBody>
          <a:bodyPr spcFirstLastPara="1" wrap="square" lIns="121900" tIns="121900" rIns="121900" bIns="121900" anchor="t" anchorCtr="0">
            <a:spAutoFit/>
          </a:bodyPr>
          <a:lstStyle/>
          <a:p>
            <a:pPr algn="r">
              <a:lnSpc>
                <a:spcPct val="120000"/>
              </a:lnSpc>
            </a:pPr>
            <a:r>
              <a:rPr lang="en-GB" sz="1067" dirty="0">
                <a:solidFill>
                  <a:schemeClr val="lt1"/>
                </a:solidFill>
                <a:latin typeface="Public Sans ExtraLight"/>
                <a:ea typeface="Public Sans ExtraLight"/>
                <a:cs typeface="Public Sans ExtraLight"/>
                <a:sym typeface="Public Sans ExtraLight"/>
              </a:rPr>
              <a:t>Watch Episode 1 - What is Mental Health?</a:t>
            </a:r>
            <a:endParaRPr sz="2400" dirty="0">
              <a:solidFill>
                <a:schemeClr val="lt1"/>
              </a:solidFill>
            </a:endParaRPr>
          </a:p>
        </p:txBody>
      </p:sp>
      <p:sp>
        <p:nvSpPr>
          <p:cNvPr id="116" name="Google Shape;116;p18"/>
          <p:cNvSpPr txBox="1"/>
          <p:nvPr/>
        </p:nvSpPr>
        <p:spPr>
          <a:xfrm>
            <a:off x="8802159" y="6432200"/>
            <a:ext cx="3080000" cy="215403"/>
          </a:xfrm>
          <a:prstGeom prst="rect">
            <a:avLst/>
          </a:prstGeom>
          <a:noFill/>
          <a:ln>
            <a:noFill/>
          </a:ln>
        </p:spPr>
        <p:txBody>
          <a:bodyPr spcFirstLastPara="1" wrap="square" lIns="91433" tIns="45700" rIns="91433" bIns="45700" anchor="t" anchorCtr="0">
            <a:spAutoFit/>
          </a:bodyPr>
          <a:lstStyle/>
          <a:p>
            <a:pPr algn="r">
              <a:buClr>
                <a:srgbClr val="000000"/>
              </a:buClr>
              <a:buSzPts val="800"/>
            </a:pPr>
            <a:r>
              <a:rPr lang="en-GB" sz="800">
                <a:solidFill>
                  <a:srgbClr val="999999"/>
                </a:solidFill>
                <a:latin typeface="Public Sans ExtraLight"/>
                <a:ea typeface="Public Sans ExtraLight"/>
                <a:cs typeface="Public Sans ExtraLight"/>
                <a:sym typeface="Public Sans ExtraLight"/>
              </a:rPr>
              <a:t>Commercial In Confidence   I   © Matterworks 2022</a:t>
            </a:r>
            <a:endParaRPr sz="1200">
              <a:solidFill>
                <a:srgbClr val="99999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10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p:nvPr/>
        </p:nvSpPr>
        <p:spPr>
          <a:xfrm>
            <a:off x="1045343" y="279033"/>
            <a:ext cx="5050800" cy="277600"/>
          </a:xfrm>
          <a:prstGeom prst="rect">
            <a:avLst/>
          </a:prstGeom>
          <a:noFill/>
          <a:ln>
            <a:noFill/>
          </a:ln>
        </p:spPr>
        <p:txBody>
          <a:bodyPr spcFirstLastPara="1" wrap="square" lIns="121900" tIns="121900" rIns="121900" bIns="121900" anchor="ctr" anchorCtr="0">
            <a:noAutofit/>
          </a:bodyPr>
          <a:lstStyle/>
          <a:p>
            <a:pPr>
              <a:lnSpc>
                <a:spcPct val="80000"/>
              </a:lnSpc>
              <a:buClr>
                <a:srgbClr val="000000"/>
              </a:buClr>
              <a:buSzPts val="275"/>
            </a:pPr>
            <a:r>
              <a:rPr lang="en-GB" sz="1200">
                <a:solidFill>
                  <a:srgbClr val="434343"/>
                </a:solidFill>
                <a:latin typeface="Public Sans ExtraLight"/>
                <a:ea typeface="Public Sans ExtraLight"/>
                <a:cs typeface="Public Sans ExtraLight"/>
                <a:sym typeface="Public Sans ExtraLight"/>
              </a:rPr>
              <a:t>ABOUT DECODE</a:t>
            </a:r>
            <a:endParaRPr sz="1200">
              <a:solidFill>
                <a:srgbClr val="434343"/>
              </a:solidFill>
              <a:latin typeface="Public Sans ExtraLight"/>
              <a:ea typeface="Public Sans ExtraLight"/>
              <a:cs typeface="Public Sans ExtraLight"/>
              <a:sym typeface="Public Sans ExtraLight"/>
            </a:endParaRPr>
          </a:p>
        </p:txBody>
      </p:sp>
      <p:pic>
        <p:nvPicPr>
          <p:cNvPr id="122" name="Google Shape;122;p19"/>
          <p:cNvPicPr preferRelativeResize="0"/>
          <p:nvPr/>
        </p:nvPicPr>
        <p:blipFill>
          <a:blip r:embed="rId3">
            <a:alphaModFix/>
          </a:blip>
          <a:stretch>
            <a:fillRect/>
          </a:stretch>
        </p:blipFill>
        <p:spPr>
          <a:xfrm rot="5400003">
            <a:off x="500134" y="88467"/>
            <a:ext cx="311033" cy="618567"/>
          </a:xfrm>
          <a:prstGeom prst="rect">
            <a:avLst/>
          </a:prstGeom>
          <a:noFill/>
          <a:ln>
            <a:noFill/>
          </a:ln>
        </p:spPr>
      </p:pic>
      <p:cxnSp>
        <p:nvCxnSpPr>
          <p:cNvPr id="123" name="Google Shape;123;p19"/>
          <p:cNvCxnSpPr/>
          <p:nvPr/>
        </p:nvCxnSpPr>
        <p:spPr>
          <a:xfrm>
            <a:off x="1045333" y="322401"/>
            <a:ext cx="0" cy="170800"/>
          </a:xfrm>
          <a:prstGeom prst="straightConnector1">
            <a:avLst/>
          </a:prstGeom>
          <a:noFill/>
          <a:ln w="9525" cap="flat" cmpd="sng">
            <a:solidFill>
              <a:srgbClr val="999999"/>
            </a:solidFill>
            <a:prstDash val="solid"/>
            <a:round/>
            <a:headEnd type="none" w="med" len="med"/>
            <a:tailEnd type="none" w="med" len="med"/>
          </a:ln>
        </p:spPr>
      </p:cxnSp>
      <p:sp>
        <p:nvSpPr>
          <p:cNvPr id="124" name="Google Shape;124;p19"/>
          <p:cNvSpPr txBox="1"/>
          <p:nvPr/>
        </p:nvSpPr>
        <p:spPr>
          <a:xfrm>
            <a:off x="640800" y="1101151"/>
            <a:ext cx="9786000" cy="738495"/>
          </a:xfrm>
          <a:prstGeom prst="rect">
            <a:avLst/>
          </a:prstGeom>
          <a:noFill/>
          <a:ln>
            <a:noFill/>
          </a:ln>
        </p:spPr>
        <p:txBody>
          <a:bodyPr spcFirstLastPara="1" wrap="square" lIns="121900" tIns="121900" rIns="121900" bIns="121900" anchor="t" anchorCtr="0">
            <a:spAutoFit/>
          </a:bodyPr>
          <a:lstStyle/>
          <a:p>
            <a:pPr>
              <a:lnSpc>
                <a:spcPct val="120000"/>
              </a:lnSpc>
            </a:pPr>
            <a:r>
              <a:rPr lang="en-GB" sz="1333">
                <a:solidFill>
                  <a:schemeClr val="dk1"/>
                </a:solidFill>
                <a:latin typeface="Public Sans ExtraLight"/>
                <a:ea typeface="Public Sans ExtraLight"/>
                <a:cs typeface="Public Sans ExtraLight"/>
                <a:sym typeface="Public Sans ExtraLight"/>
              </a:rPr>
              <a:t>The Decode program is available on the </a:t>
            </a:r>
            <a:r>
              <a:rPr lang="en-GB" sz="1333" b="1" u="sng">
                <a:solidFill>
                  <a:schemeClr val="hlink"/>
                </a:solidFill>
                <a:latin typeface="Public Sans"/>
                <a:ea typeface="Public Sans"/>
                <a:cs typeface="Public Sans"/>
                <a:sym typeface="Public Sans"/>
                <a:hlinkClick r:id="rId4"/>
              </a:rPr>
              <a:t>Education Perfect schools platform.</a:t>
            </a:r>
            <a:endParaRPr sz="1333">
              <a:solidFill>
                <a:schemeClr val="dk1"/>
              </a:solidFill>
              <a:latin typeface="Public Sans ExtraLight"/>
              <a:ea typeface="Public Sans ExtraLight"/>
              <a:cs typeface="Public Sans ExtraLight"/>
              <a:sym typeface="Public Sans ExtraLight"/>
            </a:endParaRPr>
          </a:p>
          <a:p>
            <a:pPr>
              <a:lnSpc>
                <a:spcPct val="120000"/>
              </a:lnSpc>
            </a:pPr>
            <a:r>
              <a:rPr lang="en-GB" sz="1333">
                <a:solidFill>
                  <a:schemeClr val="dk1"/>
                </a:solidFill>
                <a:latin typeface="Public Sans ExtraLight"/>
                <a:ea typeface="Public Sans ExtraLight"/>
                <a:cs typeface="Public Sans ExtraLight"/>
                <a:sym typeface="Public Sans ExtraLight"/>
              </a:rPr>
              <a:t>It features learning modules that cover core elements of MH&amp;W literacy for Years 5 - 8 students &amp; teachers.</a:t>
            </a:r>
            <a:endParaRPr sz="1333">
              <a:solidFill>
                <a:schemeClr val="dk1"/>
              </a:solidFill>
              <a:latin typeface="Public Sans ExtraLight"/>
              <a:ea typeface="Public Sans ExtraLight"/>
              <a:cs typeface="Public Sans ExtraLight"/>
              <a:sym typeface="Public Sans ExtraLight"/>
            </a:endParaRPr>
          </a:p>
        </p:txBody>
      </p:sp>
      <p:sp>
        <p:nvSpPr>
          <p:cNvPr id="125" name="Google Shape;125;p19"/>
          <p:cNvSpPr txBox="1"/>
          <p:nvPr/>
        </p:nvSpPr>
        <p:spPr>
          <a:xfrm>
            <a:off x="640800" y="718701"/>
            <a:ext cx="8243200" cy="371408"/>
          </a:xfrm>
          <a:prstGeom prst="rect">
            <a:avLst/>
          </a:prstGeom>
          <a:noFill/>
          <a:ln>
            <a:noFill/>
          </a:ln>
        </p:spPr>
        <p:txBody>
          <a:bodyPr spcFirstLastPara="1" wrap="square" lIns="91433" tIns="45700" rIns="91433" bIns="45700" anchor="t" anchorCtr="0">
            <a:spAutoFit/>
          </a:bodyPr>
          <a:lstStyle/>
          <a:p>
            <a:pPr>
              <a:lnSpc>
                <a:spcPct val="80000"/>
              </a:lnSpc>
              <a:buClr>
                <a:schemeClr val="dk1"/>
              </a:buClr>
              <a:buSzPts val="1100"/>
            </a:pPr>
            <a:r>
              <a:rPr lang="en-GB" sz="2267" b="1" dirty="0">
                <a:latin typeface="Public Sans ExtraBold"/>
                <a:ea typeface="Public Sans ExtraBold"/>
                <a:cs typeface="Public Sans ExtraBold"/>
                <a:sym typeface="Public Sans ExtraBold"/>
              </a:rPr>
              <a:t>Rich media digital health literacy program</a:t>
            </a:r>
            <a:endParaRPr sz="2267" b="1" dirty="0">
              <a:latin typeface="Public Sans ExtraBold"/>
              <a:ea typeface="Public Sans ExtraBold"/>
              <a:cs typeface="Public Sans ExtraBold"/>
              <a:sym typeface="Public Sans ExtraBold"/>
            </a:endParaRPr>
          </a:p>
        </p:txBody>
      </p:sp>
      <p:sp>
        <p:nvSpPr>
          <p:cNvPr id="126" name="Google Shape;126;p19"/>
          <p:cNvSpPr txBox="1"/>
          <p:nvPr/>
        </p:nvSpPr>
        <p:spPr>
          <a:xfrm>
            <a:off x="640800" y="2498900"/>
            <a:ext cx="1970800" cy="371600"/>
          </a:xfrm>
          <a:prstGeom prst="rect">
            <a:avLst/>
          </a:prstGeom>
          <a:noFill/>
          <a:ln>
            <a:noFill/>
          </a:ln>
        </p:spPr>
        <p:txBody>
          <a:bodyPr spcFirstLastPara="1" wrap="square" lIns="121900" tIns="121900" rIns="121900" bIns="121900" anchor="ctr" anchorCtr="0">
            <a:noAutofit/>
          </a:bodyPr>
          <a:lstStyle/>
          <a:p>
            <a:pPr>
              <a:buClr>
                <a:srgbClr val="000000"/>
              </a:buClr>
              <a:buSzPts val="275"/>
            </a:pPr>
            <a:r>
              <a:rPr lang="en-GB" sz="1200">
                <a:solidFill>
                  <a:schemeClr val="dk1"/>
                </a:solidFill>
                <a:latin typeface="Public Sans ExtraBold"/>
                <a:ea typeface="Public Sans ExtraBold"/>
                <a:cs typeface="Public Sans ExtraBold"/>
                <a:sym typeface="Public Sans ExtraBold"/>
              </a:rPr>
              <a:t>LEARNING MODULES</a:t>
            </a:r>
            <a:endParaRPr sz="1067">
              <a:solidFill>
                <a:schemeClr val="dk1"/>
              </a:solidFill>
              <a:latin typeface="Public Sans ExtraLight"/>
              <a:ea typeface="Public Sans ExtraLight"/>
              <a:cs typeface="Public Sans ExtraLight"/>
              <a:sym typeface="Public Sans ExtraLight"/>
            </a:endParaRPr>
          </a:p>
        </p:txBody>
      </p:sp>
      <p:sp>
        <p:nvSpPr>
          <p:cNvPr id="127" name="Google Shape;127;p19"/>
          <p:cNvSpPr/>
          <p:nvPr/>
        </p:nvSpPr>
        <p:spPr>
          <a:xfrm>
            <a:off x="620500" y="2933900"/>
            <a:ext cx="1940000" cy="459200"/>
          </a:xfrm>
          <a:prstGeom prst="roundRect">
            <a:avLst>
              <a:gd name="adj" fmla="val 16667"/>
            </a:avLst>
          </a:prstGeom>
          <a:solidFill>
            <a:srgbClr val="0097A7"/>
          </a:solidFill>
          <a:ln>
            <a:noFill/>
          </a:ln>
        </p:spPr>
        <p:txBody>
          <a:bodyPr spcFirstLastPara="1" wrap="square" lIns="121900" tIns="121900" rIns="121900" bIns="121900" anchor="ctr" anchorCtr="0">
            <a:noAutofit/>
          </a:bodyPr>
          <a:lstStyle/>
          <a:p>
            <a:pPr algn="ctr"/>
            <a:r>
              <a:rPr lang="en-GB" sz="933">
                <a:solidFill>
                  <a:schemeClr val="lt1"/>
                </a:solidFill>
                <a:latin typeface="Public Sans ExtraBold"/>
                <a:ea typeface="Public Sans ExtraBold"/>
                <a:cs typeface="Public Sans ExtraBold"/>
                <a:sym typeface="Public Sans ExtraBold"/>
              </a:rPr>
              <a:t>WHAT IS MENTAL HEALTH?</a:t>
            </a:r>
            <a:endParaRPr sz="933">
              <a:solidFill>
                <a:schemeClr val="lt1"/>
              </a:solidFill>
              <a:latin typeface="Public Sans ExtraBold"/>
              <a:ea typeface="Public Sans ExtraBold"/>
              <a:cs typeface="Public Sans ExtraBold"/>
              <a:sym typeface="Public Sans ExtraBold"/>
            </a:endParaRPr>
          </a:p>
        </p:txBody>
      </p:sp>
      <p:sp>
        <p:nvSpPr>
          <p:cNvPr id="128" name="Google Shape;128;p19"/>
          <p:cNvSpPr/>
          <p:nvPr/>
        </p:nvSpPr>
        <p:spPr>
          <a:xfrm>
            <a:off x="620500" y="3603317"/>
            <a:ext cx="1940000" cy="459200"/>
          </a:xfrm>
          <a:prstGeom prst="roundRect">
            <a:avLst>
              <a:gd name="adj" fmla="val 16667"/>
            </a:avLst>
          </a:prstGeom>
          <a:solidFill>
            <a:srgbClr val="0097A7"/>
          </a:solidFill>
          <a:ln>
            <a:noFill/>
          </a:ln>
        </p:spPr>
        <p:txBody>
          <a:bodyPr spcFirstLastPara="1" wrap="square" lIns="121900" tIns="121900" rIns="121900" bIns="121900" anchor="ctr" anchorCtr="0">
            <a:noAutofit/>
          </a:bodyPr>
          <a:lstStyle/>
          <a:p>
            <a:pPr algn="ctr"/>
            <a:r>
              <a:rPr lang="en-GB" sz="933">
                <a:solidFill>
                  <a:schemeClr val="lt1"/>
                </a:solidFill>
                <a:latin typeface="Public Sans ExtraBold"/>
                <a:ea typeface="Public Sans ExtraBold"/>
                <a:cs typeface="Public Sans ExtraBold"/>
                <a:sym typeface="Public Sans ExtraBold"/>
              </a:rPr>
              <a:t>INSIDE THE BRAIN</a:t>
            </a:r>
            <a:endParaRPr sz="933">
              <a:solidFill>
                <a:schemeClr val="lt1"/>
              </a:solidFill>
              <a:latin typeface="Public Sans ExtraBold"/>
              <a:ea typeface="Public Sans ExtraBold"/>
              <a:cs typeface="Public Sans ExtraBold"/>
              <a:sym typeface="Public Sans ExtraBold"/>
            </a:endParaRPr>
          </a:p>
        </p:txBody>
      </p:sp>
      <p:sp>
        <p:nvSpPr>
          <p:cNvPr id="129" name="Google Shape;129;p19"/>
          <p:cNvSpPr/>
          <p:nvPr/>
        </p:nvSpPr>
        <p:spPr>
          <a:xfrm>
            <a:off x="620500" y="4272736"/>
            <a:ext cx="1940000" cy="459200"/>
          </a:xfrm>
          <a:prstGeom prst="roundRect">
            <a:avLst>
              <a:gd name="adj" fmla="val 16667"/>
            </a:avLst>
          </a:prstGeom>
          <a:solidFill>
            <a:srgbClr val="0097A7"/>
          </a:solidFill>
          <a:ln>
            <a:noFill/>
          </a:ln>
        </p:spPr>
        <p:txBody>
          <a:bodyPr spcFirstLastPara="1" wrap="square" lIns="121900" tIns="121900" rIns="121900" bIns="121900" anchor="ctr" anchorCtr="0">
            <a:noAutofit/>
          </a:bodyPr>
          <a:lstStyle/>
          <a:p>
            <a:pPr algn="ctr"/>
            <a:r>
              <a:rPr lang="en-GB" sz="933">
                <a:solidFill>
                  <a:schemeClr val="lt1"/>
                </a:solidFill>
                <a:latin typeface="Public Sans ExtraBold"/>
                <a:ea typeface="Public Sans ExtraBold"/>
                <a:cs typeface="Public Sans ExtraBold"/>
                <a:sym typeface="Public Sans ExtraBold"/>
              </a:rPr>
              <a:t>EMOTIONS &amp; FEELINGS</a:t>
            </a:r>
            <a:endParaRPr sz="933">
              <a:solidFill>
                <a:schemeClr val="lt1"/>
              </a:solidFill>
              <a:latin typeface="Public Sans ExtraBold"/>
              <a:ea typeface="Public Sans ExtraBold"/>
              <a:cs typeface="Public Sans ExtraBold"/>
              <a:sym typeface="Public Sans ExtraBold"/>
            </a:endParaRPr>
          </a:p>
        </p:txBody>
      </p:sp>
      <p:sp>
        <p:nvSpPr>
          <p:cNvPr id="130" name="Google Shape;130;p19"/>
          <p:cNvSpPr/>
          <p:nvPr/>
        </p:nvSpPr>
        <p:spPr>
          <a:xfrm>
            <a:off x="620500" y="4942153"/>
            <a:ext cx="1940000" cy="459200"/>
          </a:xfrm>
          <a:prstGeom prst="roundRect">
            <a:avLst>
              <a:gd name="adj" fmla="val 16667"/>
            </a:avLst>
          </a:prstGeom>
          <a:solidFill>
            <a:srgbClr val="0097A7"/>
          </a:solidFill>
          <a:ln>
            <a:noFill/>
          </a:ln>
        </p:spPr>
        <p:txBody>
          <a:bodyPr spcFirstLastPara="1" wrap="square" lIns="121900" tIns="121900" rIns="121900" bIns="121900" anchor="ctr" anchorCtr="0">
            <a:noAutofit/>
          </a:bodyPr>
          <a:lstStyle/>
          <a:p>
            <a:pPr algn="ctr"/>
            <a:r>
              <a:rPr lang="en-GB" sz="933">
                <a:solidFill>
                  <a:schemeClr val="lt1"/>
                </a:solidFill>
                <a:latin typeface="Public Sans ExtraBold"/>
                <a:ea typeface="Public Sans ExtraBold"/>
                <a:cs typeface="Public Sans ExtraBold"/>
                <a:sym typeface="Public Sans ExtraBold"/>
              </a:rPr>
              <a:t>RELATIONSHIPS</a:t>
            </a:r>
            <a:endParaRPr sz="933">
              <a:solidFill>
                <a:schemeClr val="lt1"/>
              </a:solidFill>
              <a:latin typeface="Public Sans ExtraBold"/>
              <a:ea typeface="Public Sans ExtraBold"/>
              <a:cs typeface="Public Sans ExtraBold"/>
              <a:sym typeface="Public Sans ExtraBold"/>
            </a:endParaRPr>
          </a:p>
        </p:txBody>
      </p:sp>
      <p:sp>
        <p:nvSpPr>
          <p:cNvPr id="131" name="Google Shape;131;p19"/>
          <p:cNvSpPr/>
          <p:nvPr/>
        </p:nvSpPr>
        <p:spPr>
          <a:xfrm>
            <a:off x="620500" y="5642633"/>
            <a:ext cx="1940000" cy="459200"/>
          </a:xfrm>
          <a:prstGeom prst="roundRect">
            <a:avLst>
              <a:gd name="adj" fmla="val 16667"/>
            </a:avLst>
          </a:prstGeom>
          <a:solidFill>
            <a:srgbClr val="0097A7"/>
          </a:solidFill>
          <a:ln>
            <a:noFill/>
          </a:ln>
        </p:spPr>
        <p:txBody>
          <a:bodyPr spcFirstLastPara="1" wrap="square" lIns="121900" tIns="121900" rIns="121900" bIns="121900" anchor="ctr" anchorCtr="0">
            <a:noAutofit/>
          </a:bodyPr>
          <a:lstStyle/>
          <a:p>
            <a:pPr algn="ctr"/>
            <a:r>
              <a:rPr lang="en-GB" sz="933">
                <a:solidFill>
                  <a:schemeClr val="lt1"/>
                </a:solidFill>
                <a:latin typeface="Public Sans ExtraBold"/>
                <a:ea typeface="Public Sans ExtraBold"/>
                <a:cs typeface="Public Sans ExtraBold"/>
                <a:sym typeface="Public Sans ExtraBold"/>
              </a:rPr>
              <a:t>GENDER IDENTITY</a:t>
            </a:r>
            <a:endParaRPr sz="933">
              <a:solidFill>
                <a:schemeClr val="lt1"/>
              </a:solidFill>
              <a:latin typeface="Public Sans ExtraBold"/>
              <a:ea typeface="Public Sans ExtraBold"/>
              <a:cs typeface="Public Sans ExtraBold"/>
              <a:sym typeface="Public Sans ExtraBold"/>
            </a:endParaRPr>
          </a:p>
        </p:txBody>
      </p:sp>
      <p:sp>
        <p:nvSpPr>
          <p:cNvPr id="132" name="Google Shape;132;p19"/>
          <p:cNvSpPr/>
          <p:nvPr/>
        </p:nvSpPr>
        <p:spPr>
          <a:xfrm>
            <a:off x="2808400" y="3902900"/>
            <a:ext cx="84800" cy="182800"/>
          </a:xfrm>
          <a:prstGeom prst="chevron">
            <a:avLst>
              <a:gd name="adj" fmla="val 50000"/>
            </a:avLst>
          </a:prstGeom>
          <a:solidFill>
            <a:srgbClr val="FF7F22"/>
          </a:solidFill>
          <a:ln>
            <a:noFill/>
          </a:ln>
        </p:spPr>
        <p:txBody>
          <a:bodyPr spcFirstLastPara="1" wrap="square" lIns="121900" tIns="121900" rIns="121900" bIns="121900" anchor="ctr" anchorCtr="0">
            <a:noAutofit/>
          </a:bodyPr>
          <a:lstStyle/>
          <a:p>
            <a:endParaRPr sz="2400"/>
          </a:p>
        </p:txBody>
      </p:sp>
      <p:sp>
        <p:nvSpPr>
          <p:cNvPr id="133" name="Google Shape;133;p19"/>
          <p:cNvSpPr txBox="1"/>
          <p:nvPr/>
        </p:nvSpPr>
        <p:spPr>
          <a:xfrm>
            <a:off x="3551600" y="4366551"/>
            <a:ext cx="7010000" cy="1476967"/>
          </a:xfrm>
          <a:prstGeom prst="rect">
            <a:avLst/>
          </a:prstGeom>
          <a:noFill/>
          <a:ln>
            <a:noFill/>
          </a:ln>
        </p:spPr>
        <p:txBody>
          <a:bodyPr spcFirstLastPara="1" wrap="square" lIns="121900" tIns="121900" rIns="121900" bIns="121900" anchor="t" anchorCtr="0">
            <a:spAutoFit/>
          </a:bodyPr>
          <a:lstStyle/>
          <a:p>
            <a:pPr>
              <a:lnSpc>
                <a:spcPct val="120000"/>
              </a:lnSpc>
            </a:pPr>
            <a:r>
              <a:rPr lang="en-GB" sz="1333" b="1">
                <a:solidFill>
                  <a:schemeClr val="lt1"/>
                </a:solidFill>
                <a:highlight>
                  <a:srgbClr val="0097A7"/>
                </a:highlight>
                <a:latin typeface="Public Sans"/>
                <a:ea typeface="Public Sans"/>
                <a:cs typeface="Public Sans"/>
                <a:sym typeface="Public Sans"/>
              </a:rPr>
              <a:t>84 x media assets</a:t>
            </a:r>
            <a:r>
              <a:rPr lang="en-GB" sz="1333">
                <a:solidFill>
                  <a:schemeClr val="dk1"/>
                </a:solidFill>
                <a:latin typeface="Public Sans ExtraLight"/>
                <a:ea typeface="Public Sans ExtraLight"/>
                <a:cs typeface="Public Sans ExtraLight"/>
                <a:sym typeface="Public Sans ExtraLight"/>
              </a:rPr>
              <a:t> featuring short form video episodes, podcasts, &amp; text based learning materials - </a:t>
            </a:r>
            <a:endParaRPr sz="1333">
              <a:solidFill>
                <a:schemeClr val="dk1"/>
              </a:solidFill>
              <a:latin typeface="Public Sans ExtraLight"/>
              <a:ea typeface="Public Sans ExtraLight"/>
              <a:cs typeface="Public Sans ExtraLight"/>
              <a:sym typeface="Public Sans ExtraLight"/>
            </a:endParaRPr>
          </a:p>
          <a:p>
            <a:pPr>
              <a:lnSpc>
                <a:spcPct val="120000"/>
              </a:lnSpc>
            </a:pPr>
            <a:endParaRPr sz="1333">
              <a:solidFill>
                <a:schemeClr val="dk1"/>
              </a:solidFill>
              <a:latin typeface="Public Sans ExtraLight"/>
              <a:ea typeface="Public Sans ExtraLight"/>
              <a:cs typeface="Public Sans ExtraLight"/>
              <a:sym typeface="Public Sans ExtraLight"/>
            </a:endParaRPr>
          </a:p>
          <a:p>
            <a:pPr>
              <a:lnSpc>
                <a:spcPct val="120000"/>
              </a:lnSpc>
            </a:pPr>
            <a:r>
              <a:rPr lang="en-GB" sz="1333">
                <a:solidFill>
                  <a:schemeClr val="dk1"/>
                </a:solidFill>
                <a:latin typeface="Public Sans ExtraLight"/>
                <a:ea typeface="Public Sans ExtraLight"/>
                <a:cs typeface="Public Sans ExtraLight"/>
                <a:sym typeface="Public Sans ExtraLight"/>
              </a:rPr>
              <a:t>8 x 8 min video series (Years 5 - 8: child &amp; adolescent mental health)</a:t>
            </a:r>
            <a:endParaRPr sz="1333">
              <a:solidFill>
                <a:schemeClr val="dk1"/>
              </a:solidFill>
              <a:latin typeface="Public Sans ExtraLight"/>
              <a:ea typeface="Public Sans ExtraLight"/>
              <a:cs typeface="Public Sans ExtraLight"/>
              <a:sym typeface="Public Sans ExtraLight"/>
            </a:endParaRPr>
          </a:p>
          <a:p>
            <a:pPr>
              <a:lnSpc>
                <a:spcPct val="120000"/>
              </a:lnSpc>
            </a:pPr>
            <a:r>
              <a:rPr lang="en-GB" sz="1333">
                <a:solidFill>
                  <a:schemeClr val="dk1"/>
                </a:solidFill>
                <a:latin typeface="Public Sans ExtraLight"/>
                <a:ea typeface="Public Sans ExtraLight"/>
                <a:cs typeface="Public Sans ExtraLight"/>
                <a:sym typeface="Public Sans ExtraLight"/>
              </a:rPr>
              <a:t>6 x 15 min podcasts (Teacher Professional Development program)</a:t>
            </a:r>
            <a:endParaRPr sz="1333">
              <a:solidFill>
                <a:schemeClr val="dk1"/>
              </a:solidFill>
              <a:latin typeface="Public Sans ExtraLight"/>
              <a:ea typeface="Public Sans ExtraLight"/>
              <a:cs typeface="Public Sans ExtraLight"/>
              <a:sym typeface="Public Sans ExtraLight"/>
            </a:endParaRPr>
          </a:p>
          <a:p>
            <a:pPr>
              <a:lnSpc>
                <a:spcPct val="120000"/>
              </a:lnSpc>
            </a:pPr>
            <a:r>
              <a:rPr lang="en-GB" sz="1333">
                <a:solidFill>
                  <a:schemeClr val="dk1"/>
                </a:solidFill>
                <a:latin typeface="Public Sans ExtraLight"/>
                <a:ea typeface="Public Sans ExtraLight"/>
                <a:cs typeface="Public Sans ExtraLight"/>
                <a:sym typeface="Public Sans ExtraLight"/>
              </a:rPr>
              <a:t>70+ lessons</a:t>
            </a:r>
            <a:endParaRPr sz="1333">
              <a:solidFill>
                <a:schemeClr val="dk1"/>
              </a:solidFill>
              <a:latin typeface="Public Sans ExtraLight"/>
              <a:ea typeface="Public Sans ExtraLight"/>
              <a:cs typeface="Public Sans ExtraLight"/>
              <a:sym typeface="Public Sans ExtraLight"/>
            </a:endParaRPr>
          </a:p>
        </p:txBody>
      </p:sp>
      <p:pic>
        <p:nvPicPr>
          <p:cNvPr id="134" name="Google Shape;134;p19"/>
          <p:cNvPicPr preferRelativeResize="0"/>
          <p:nvPr/>
        </p:nvPicPr>
        <p:blipFill>
          <a:blip r:embed="rId5">
            <a:alphaModFix/>
          </a:blip>
          <a:stretch>
            <a:fillRect/>
          </a:stretch>
        </p:blipFill>
        <p:spPr>
          <a:xfrm>
            <a:off x="620501" y="1928333"/>
            <a:ext cx="1191084" cy="507184"/>
          </a:xfrm>
          <a:prstGeom prst="rect">
            <a:avLst/>
          </a:prstGeom>
          <a:noFill/>
          <a:ln>
            <a:noFill/>
          </a:ln>
        </p:spPr>
      </p:pic>
      <p:pic>
        <p:nvPicPr>
          <p:cNvPr id="135" name="Google Shape;135;p19"/>
          <p:cNvPicPr preferRelativeResize="0"/>
          <p:nvPr/>
        </p:nvPicPr>
        <p:blipFill rotWithShape="1">
          <a:blip r:embed="rId6">
            <a:alphaModFix/>
          </a:blip>
          <a:srcRect l="16507" t="4066" r="15865" b="4131"/>
          <a:stretch/>
        </p:blipFill>
        <p:spPr>
          <a:xfrm>
            <a:off x="3577183" y="2343283"/>
            <a:ext cx="2167219" cy="1640419"/>
          </a:xfrm>
          <a:prstGeom prst="rect">
            <a:avLst/>
          </a:prstGeom>
          <a:noFill/>
          <a:ln>
            <a:noFill/>
          </a:ln>
          <a:effectLst>
            <a:outerShdw blurRad="128588" dist="19050" dir="5400000" algn="bl" rotWithShape="0">
              <a:srgbClr val="000000">
                <a:alpha val="16000"/>
              </a:srgbClr>
            </a:outerShdw>
          </a:effectLst>
        </p:spPr>
      </p:pic>
      <p:pic>
        <p:nvPicPr>
          <p:cNvPr id="136" name="Google Shape;136;p19"/>
          <p:cNvPicPr preferRelativeResize="0"/>
          <p:nvPr/>
        </p:nvPicPr>
        <p:blipFill rotWithShape="1">
          <a:blip r:embed="rId7">
            <a:alphaModFix/>
          </a:blip>
          <a:srcRect/>
          <a:stretch/>
        </p:blipFill>
        <p:spPr>
          <a:xfrm>
            <a:off x="5968832" y="2463970"/>
            <a:ext cx="2487200" cy="1399025"/>
          </a:xfrm>
          <a:prstGeom prst="rect">
            <a:avLst/>
          </a:prstGeom>
          <a:noFill/>
          <a:ln>
            <a:noFill/>
          </a:ln>
        </p:spPr>
      </p:pic>
      <p:pic>
        <p:nvPicPr>
          <p:cNvPr id="137" name="Google Shape;137;p19"/>
          <p:cNvPicPr preferRelativeResize="0"/>
          <p:nvPr/>
        </p:nvPicPr>
        <p:blipFill>
          <a:blip r:embed="rId8">
            <a:alphaModFix/>
          </a:blip>
          <a:stretch>
            <a:fillRect/>
          </a:stretch>
        </p:blipFill>
        <p:spPr>
          <a:xfrm>
            <a:off x="8680467" y="2446302"/>
            <a:ext cx="2571405" cy="1434367"/>
          </a:xfrm>
          <a:prstGeom prst="rect">
            <a:avLst/>
          </a:prstGeom>
          <a:noFill/>
          <a:ln w="9525" cap="flat" cmpd="sng">
            <a:solidFill>
              <a:srgbClr val="F3F3F3"/>
            </a:solidFill>
            <a:prstDash val="solid"/>
            <a:round/>
            <a:headEnd type="none" w="sm" len="sm"/>
            <a:tailEnd type="none" w="sm" len="sm"/>
          </a:ln>
        </p:spPr>
      </p:pic>
      <p:sp>
        <p:nvSpPr>
          <p:cNvPr id="138" name="Google Shape;138;p19"/>
          <p:cNvSpPr txBox="1"/>
          <p:nvPr/>
        </p:nvSpPr>
        <p:spPr>
          <a:xfrm>
            <a:off x="8802159" y="6432200"/>
            <a:ext cx="3080000" cy="215403"/>
          </a:xfrm>
          <a:prstGeom prst="rect">
            <a:avLst/>
          </a:prstGeom>
          <a:noFill/>
          <a:ln>
            <a:noFill/>
          </a:ln>
        </p:spPr>
        <p:txBody>
          <a:bodyPr spcFirstLastPara="1" wrap="square" lIns="91433" tIns="45700" rIns="91433" bIns="45700" anchor="t" anchorCtr="0">
            <a:spAutoFit/>
          </a:bodyPr>
          <a:lstStyle/>
          <a:p>
            <a:pPr algn="r">
              <a:buClr>
                <a:srgbClr val="000000"/>
              </a:buClr>
              <a:buSzPts val="800"/>
            </a:pPr>
            <a:r>
              <a:rPr lang="en-GB" sz="800">
                <a:solidFill>
                  <a:srgbClr val="999999"/>
                </a:solidFill>
                <a:latin typeface="Public Sans ExtraLight"/>
                <a:ea typeface="Public Sans ExtraLight"/>
                <a:cs typeface="Public Sans ExtraLight"/>
                <a:sym typeface="Public Sans ExtraLight"/>
              </a:rPr>
              <a:t>Commercial In Confidence   I   © Matterworks 2022</a:t>
            </a:r>
            <a:endParaRPr sz="1200">
              <a:solidFill>
                <a:srgbClr val="999999"/>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p:nvPr/>
        </p:nvSpPr>
        <p:spPr>
          <a:xfrm>
            <a:off x="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5" name="Google Shape;155;p21"/>
          <p:cNvSpPr txBox="1"/>
          <p:nvPr/>
        </p:nvSpPr>
        <p:spPr>
          <a:xfrm>
            <a:off x="1454767" y="3176680"/>
            <a:ext cx="4387200" cy="1107635"/>
          </a:xfrm>
          <a:prstGeom prst="rect">
            <a:avLst/>
          </a:prstGeom>
          <a:noFill/>
          <a:ln>
            <a:noFill/>
          </a:ln>
        </p:spPr>
        <p:txBody>
          <a:bodyPr spcFirstLastPara="1" wrap="square" lIns="121900" tIns="121900" rIns="121900" bIns="121900" anchor="t" anchorCtr="0">
            <a:spAutoFit/>
          </a:bodyPr>
          <a:lstStyle/>
          <a:p>
            <a:pPr>
              <a:lnSpc>
                <a:spcPct val="120000"/>
              </a:lnSpc>
              <a:buClr>
                <a:srgbClr val="000000"/>
              </a:buClr>
              <a:buSzPts val="700"/>
            </a:pPr>
            <a:r>
              <a:rPr lang="en-GB" sz="933" b="1">
                <a:solidFill>
                  <a:schemeClr val="lt1"/>
                </a:solidFill>
                <a:latin typeface="Public Sans"/>
                <a:ea typeface="Public Sans"/>
                <a:cs typeface="Public Sans"/>
                <a:sym typeface="Public Sans"/>
              </a:rPr>
              <a:t>Guest: Rudy Jean Rigg, </a:t>
            </a:r>
            <a:r>
              <a:rPr lang="en-GB" sz="933">
                <a:solidFill>
                  <a:schemeClr val="lt1"/>
                </a:solidFill>
                <a:latin typeface="Public Sans"/>
                <a:ea typeface="Public Sans"/>
                <a:cs typeface="Public Sans"/>
                <a:sym typeface="Public Sans"/>
              </a:rPr>
              <a:t>is a host and activist and a founder of the Rainbow History Class. Rudy is vocal about their experiences as a queer transgender person with autism and ADHD. Rudy is host &amp; co-writer of the soon to be launched Tik Tok documentary series, Transathletica.</a:t>
            </a:r>
            <a:endParaRPr sz="933">
              <a:solidFill>
                <a:schemeClr val="lt1"/>
              </a:solidFill>
              <a:latin typeface="Public Sans"/>
              <a:ea typeface="Public Sans"/>
              <a:cs typeface="Public Sans"/>
              <a:sym typeface="Public Sans"/>
            </a:endParaRPr>
          </a:p>
          <a:p>
            <a:pPr>
              <a:lnSpc>
                <a:spcPct val="120000"/>
              </a:lnSpc>
              <a:buClr>
                <a:srgbClr val="000000"/>
              </a:buClr>
              <a:buSzPts val="700"/>
            </a:pPr>
            <a:r>
              <a:rPr lang="en-GB" sz="933" u="sng">
                <a:solidFill>
                  <a:schemeClr val="hlink"/>
                </a:solidFill>
                <a:latin typeface="Public Sans"/>
                <a:ea typeface="Public Sans"/>
                <a:cs typeface="Public Sans"/>
                <a:sym typeface="Public Sans"/>
                <a:hlinkClick r:id="rId3"/>
              </a:rPr>
              <a:t>Reference content</a:t>
            </a:r>
            <a:endParaRPr sz="933">
              <a:solidFill>
                <a:schemeClr val="lt1"/>
              </a:solidFill>
              <a:latin typeface="Public Sans"/>
              <a:ea typeface="Public Sans"/>
              <a:cs typeface="Public Sans"/>
              <a:sym typeface="Public Sans"/>
            </a:endParaRPr>
          </a:p>
        </p:txBody>
      </p:sp>
      <p:pic>
        <p:nvPicPr>
          <p:cNvPr id="156" name="Google Shape;156;p21"/>
          <p:cNvPicPr preferRelativeResize="0"/>
          <p:nvPr/>
        </p:nvPicPr>
        <p:blipFill rotWithShape="1">
          <a:blip r:embed="rId4">
            <a:alphaModFix/>
          </a:blip>
          <a:srcRect/>
          <a:stretch/>
        </p:blipFill>
        <p:spPr>
          <a:xfrm>
            <a:off x="414767" y="3269688"/>
            <a:ext cx="893600" cy="893600"/>
          </a:xfrm>
          <a:prstGeom prst="ellipse">
            <a:avLst/>
          </a:prstGeom>
          <a:noFill/>
          <a:ln>
            <a:noFill/>
          </a:ln>
        </p:spPr>
      </p:pic>
      <p:sp>
        <p:nvSpPr>
          <p:cNvPr id="157" name="Google Shape;157;p21"/>
          <p:cNvSpPr txBox="1"/>
          <p:nvPr/>
        </p:nvSpPr>
        <p:spPr>
          <a:xfrm>
            <a:off x="1454767" y="1721840"/>
            <a:ext cx="4387200" cy="1452217"/>
          </a:xfrm>
          <a:prstGeom prst="rect">
            <a:avLst/>
          </a:prstGeom>
          <a:noFill/>
          <a:ln>
            <a:noFill/>
          </a:ln>
        </p:spPr>
        <p:txBody>
          <a:bodyPr spcFirstLastPara="1" wrap="square" lIns="121900" tIns="121900" rIns="121900" bIns="121900" anchor="t" anchorCtr="0">
            <a:spAutoFit/>
          </a:bodyPr>
          <a:lstStyle/>
          <a:p>
            <a:pPr>
              <a:lnSpc>
                <a:spcPct val="120000"/>
              </a:lnSpc>
              <a:buClr>
                <a:srgbClr val="000000"/>
              </a:buClr>
              <a:buSzPts val="700"/>
            </a:pPr>
            <a:r>
              <a:rPr lang="en-GB" sz="933" b="1">
                <a:solidFill>
                  <a:schemeClr val="lt1"/>
                </a:solidFill>
                <a:latin typeface="Public Sans"/>
                <a:ea typeface="Public Sans"/>
                <a:cs typeface="Public Sans"/>
                <a:sym typeface="Public Sans"/>
              </a:rPr>
              <a:t>Guest: Chloe Hayden</a:t>
            </a:r>
            <a:br>
              <a:rPr lang="en-GB" sz="933" b="1">
                <a:solidFill>
                  <a:schemeClr val="lt1"/>
                </a:solidFill>
                <a:latin typeface="Public Sans"/>
                <a:ea typeface="Public Sans"/>
                <a:cs typeface="Public Sans"/>
                <a:sym typeface="Public Sans"/>
              </a:rPr>
            </a:br>
            <a:r>
              <a:rPr lang="en-GB" sz="933">
                <a:solidFill>
                  <a:schemeClr val="lt1"/>
                </a:solidFill>
                <a:latin typeface="Public Sans"/>
                <a:ea typeface="Public Sans"/>
                <a:cs typeface="Public Sans"/>
                <a:sym typeface="Public Sans"/>
              </a:rPr>
              <a:t>An award winning motivational speaker, actor, performer, author, influencer, content creator and disability rights activist and advocate, the heart of which these all intersect being her passion for creating change, celebrating diversity, and pushing towards a better future. Chloe is also a breakout star of the Netflix original series Heartbreak High.</a:t>
            </a:r>
            <a:endParaRPr sz="933">
              <a:solidFill>
                <a:schemeClr val="lt1"/>
              </a:solidFill>
              <a:latin typeface="Public Sans"/>
              <a:ea typeface="Public Sans"/>
              <a:cs typeface="Public Sans"/>
              <a:sym typeface="Public Sans"/>
            </a:endParaRPr>
          </a:p>
          <a:p>
            <a:pPr>
              <a:lnSpc>
                <a:spcPct val="120000"/>
              </a:lnSpc>
              <a:buClr>
                <a:srgbClr val="000000"/>
              </a:buClr>
              <a:buSzPts val="700"/>
            </a:pPr>
            <a:r>
              <a:rPr lang="en-GB" sz="933" u="sng">
                <a:solidFill>
                  <a:srgbClr val="0097A7"/>
                </a:solidFill>
                <a:latin typeface="Public Sans Light"/>
                <a:ea typeface="Public Sans Light"/>
                <a:cs typeface="Public Sans Light"/>
                <a:sym typeface="Public Sans Light"/>
                <a:hlinkClick r:id="rId5">
                  <a:extLst>
                    <a:ext uri="{A12FA001-AC4F-418D-AE19-62706E023703}">
                      <ahyp:hlinkClr xmlns:ahyp="http://schemas.microsoft.com/office/drawing/2018/hyperlinkcolor" val="tx"/>
                    </a:ext>
                  </a:extLst>
                </a:hlinkClick>
              </a:rPr>
              <a:t>Reference content</a:t>
            </a:r>
            <a:endParaRPr sz="933">
              <a:solidFill>
                <a:srgbClr val="0097A7"/>
              </a:solidFill>
              <a:latin typeface="Public Sans Light"/>
              <a:ea typeface="Public Sans Light"/>
              <a:cs typeface="Public Sans Light"/>
              <a:sym typeface="Public Sans Light"/>
            </a:endParaRPr>
          </a:p>
        </p:txBody>
      </p:sp>
      <p:pic>
        <p:nvPicPr>
          <p:cNvPr id="158" name="Google Shape;158;p21"/>
          <p:cNvPicPr preferRelativeResize="0"/>
          <p:nvPr/>
        </p:nvPicPr>
        <p:blipFill rotWithShape="1">
          <a:blip r:embed="rId6">
            <a:alphaModFix/>
          </a:blip>
          <a:srcRect t="16721" b="16714"/>
          <a:stretch/>
        </p:blipFill>
        <p:spPr>
          <a:xfrm>
            <a:off x="451000" y="1853809"/>
            <a:ext cx="893600" cy="893600"/>
          </a:xfrm>
          <a:prstGeom prst="ellipse">
            <a:avLst/>
          </a:prstGeom>
          <a:noFill/>
          <a:ln>
            <a:noFill/>
          </a:ln>
        </p:spPr>
      </p:pic>
      <p:pic>
        <p:nvPicPr>
          <p:cNvPr id="159" name="Google Shape;159;p21"/>
          <p:cNvPicPr preferRelativeResize="0"/>
          <p:nvPr/>
        </p:nvPicPr>
        <p:blipFill rotWithShape="1">
          <a:blip r:embed="rId7">
            <a:alphaModFix/>
          </a:blip>
          <a:srcRect l="21428" r="21428"/>
          <a:stretch/>
        </p:blipFill>
        <p:spPr>
          <a:xfrm>
            <a:off x="414760" y="4392811"/>
            <a:ext cx="893600" cy="893600"/>
          </a:xfrm>
          <a:prstGeom prst="ellipse">
            <a:avLst/>
          </a:prstGeom>
          <a:noFill/>
          <a:ln>
            <a:noFill/>
          </a:ln>
        </p:spPr>
      </p:pic>
      <p:pic>
        <p:nvPicPr>
          <p:cNvPr id="160" name="Google Shape;160;p21"/>
          <p:cNvPicPr preferRelativeResize="0"/>
          <p:nvPr/>
        </p:nvPicPr>
        <p:blipFill rotWithShape="1">
          <a:blip r:embed="rId8">
            <a:alphaModFix/>
          </a:blip>
          <a:srcRect t="10000" b="10000"/>
          <a:stretch/>
        </p:blipFill>
        <p:spPr>
          <a:xfrm>
            <a:off x="450997" y="5509033"/>
            <a:ext cx="893600" cy="893600"/>
          </a:xfrm>
          <a:prstGeom prst="ellipse">
            <a:avLst/>
          </a:prstGeom>
          <a:noFill/>
          <a:ln>
            <a:noFill/>
          </a:ln>
        </p:spPr>
      </p:pic>
      <p:sp>
        <p:nvSpPr>
          <p:cNvPr id="161" name="Google Shape;161;p21"/>
          <p:cNvSpPr txBox="1"/>
          <p:nvPr/>
        </p:nvSpPr>
        <p:spPr>
          <a:xfrm>
            <a:off x="1454767" y="4386013"/>
            <a:ext cx="4387200" cy="935344"/>
          </a:xfrm>
          <a:prstGeom prst="rect">
            <a:avLst/>
          </a:prstGeom>
          <a:noFill/>
          <a:ln>
            <a:noFill/>
          </a:ln>
        </p:spPr>
        <p:txBody>
          <a:bodyPr spcFirstLastPara="1" wrap="square" lIns="121900" tIns="121900" rIns="121900" bIns="121900" anchor="t" anchorCtr="0">
            <a:spAutoFit/>
          </a:bodyPr>
          <a:lstStyle/>
          <a:p>
            <a:pPr>
              <a:lnSpc>
                <a:spcPct val="120000"/>
              </a:lnSpc>
              <a:buClr>
                <a:srgbClr val="000000"/>
              </a:buClr>
              <a:buSzPts val="700"/>
            </a:pPr>
            <a:r>
              <a:rPr lang="en-GB" sz="933" b="1">
                <a:solidFill>
                  <a:schemeClr val="lt1"/>
                </a:solidFill>
                <a:latin typeface="Public Sans"/>
                <a:ea typeface="Public Sans"/>
                <a:cs typeface="Public Sans"/>
                <a:sym typeface="Public Sans"/>
              </a:rPr>
              <a:t>Guest: Xavier Munford, </a:t>
            </a:r>
            <a:r>
              <a:rPr lang="en-GB" sz="933">
                <a:solidFill>
                  <a:schemeClr val="lt1"/>
                </a:solidFill>
                <a:latin typeface="Public Sans Light"/>
                <a:ea typeface="Public Sans Light"/>
                <a:cs typeface="Public Sans Light"/>
                <a:sym typeface="Public Sans Light"/>
              </a:rPr>
              <a:t>is a basketball player currently playing for the South East Melbourne Phoenix (NBL), having previously played in the NBA. Xavier will be virtually recording while he is on holidays in the States. </a:t>
            </a:r>
            <a:br>
              <a:rPr lang="en-GB" sz="933">
                <a:solidFill>
                  <a:schemeClr val="lt1"/>
                </a:solidFill>
                <a:latin typeface="Public Sans Thin"/>
                <a:ea typeface="Public Sans Thin"/>
                <a:cs typeface="Public Sans Thin"/>
                <a:sym typeface="Public Sans Thin"/>
              </a:rPr>
            </a:br>
            <a:r>
              <a:rPr lang="en-GB" sz="933" u="sng">
                <a:solidFill>
                  <a:schemeClr val="hlink"/>
                </a:solidFill>
                <a:latin typeface="Public Sans Light"/>
                <a:ea typeface="Public Sans Light"/>
                <a:cs typeface="Public Sans Light"/>
                <a:sym typeface="Public Sans Light"/>
                <a:hlinkClick r:id="rId9"/>
              </a:rPr>
              <a:t>Reference content</a:t>
            </a:r>
            <a:endParaRPr sz="933">
              <a:solidFill>
                <a:srgbClr val="000000"/>
              </a:solidFill>
              <a:latin typeface="Public Sans Light"/>
              <a:ea typeface="Public Sans Light"/>
              <a:cs typeface="Public Sans Light"/>
              <a:sym typeface="Public Sans Light"/>
            </a:endParaRPr>
          </a:p>
        </p:txBody>
      </p:sp>
      <p:sp>
        <p:nvSpPr>
          <p:cNvPr id="162" name="Google Shape;162;p21"/>
          <p:cNvSpPr txBox="1"/>
          <p:nvPr/>
        </p:nvSpPr>
        <p:spPr>
          <a:xfrm>
            <a:off x="1454767" y="5416033"/>
            <a:ext cx="4387200" cy="935344"/>
          </a:xfrm>
          <a:prstGeom prst="rect">
            <a:avLst/>
          </a:prstGeom>
          <a:noFill/>
          <a:ln>
            <a:noFill/>
          </a:ln>
        </p:spPr>
        <p:txBody>
          <a:bodyPr spcFirstLastPara="1" wrap="square" lIns="121900" tIns="121900" rIns="121900" bIns="121900" anchor="t" anchorCtr="0">
            <a:spAutoFit/>
          </a:bodyPr>
          <a:lstStyle/>
          <a:p>
            <a:pPr>
              <a:lnSpc>
                <a:spcPct val="120000"/>
              </a:lnSpc>
              <a:buClr>
                <a:srgbClr val="000000"/>
              </a:buClr>
              <a:buSzPts val="700"/>
            </a:pPr>
            <a:r>
              <a:rPr lang="en-GB" sz="933" b="1">
                <a:solidFill>
                  <a:schemeClr val="lt1"/>
                </a:solidFill>
                <a:latin typeface="Public Sans"/>
                <a:ea typeface="Public Sans"/>
                <a:cs typeface="Public Sans"/>
                <a:sym typeface="Public Sans"/>
              </a:rPr>
              <a:t>Guest: Aya Al-Chalabi,</a:t>
            </a:r>
            <a:r>
              <a:rPr lang="en-GB" sz="933">
                <a:solidFill>
                  <a:schemeClr val="lt1"/>
                </a:solidFill>
                <a:latin typeface="Public Sans Light"/>
                <a:ea typeface="Public Sans Light"/>
                <a:cs typeface="Public Sans Light"/>
                <a:sym typeface="Public Sans Light"/>
              </a:rPr>
              <a:t> is a digital content creator based in New Zealand of Arabic and Muslim background. Aya’s content is fun and educational, aiming to inform audiencesand celebrate diversity  about the Arabic and Muslim culture.</a:t>
            </a:r>
            <a:endParaRPr sz="933">
              <a:solidFill>
                <a:schemeClr val="lt1"/>
              </a:solidFill>
              <a:latin typeface="Public Sans Light"/>
              <a:ea typeface="Public Sans Light"/>
              <a:cs typeface="Public Sans Light"/>
              <a:sym typeface="Public Sans Light"/>
            </a:endParaRPr>
          </a:p>
          <a:p>
            <a:pPr>
              <a:lnSpc>
                <a:spcPct val="120000"/>
              </a:lnSpc>
              <a:buClr>
                <a:srgbClr val="000000"/>
              </a:buClr>
              <a:buSzPts val="700"/>
            </a:pPr>
            <a:r>
              <a:rPr lang="en-GB" sz="933" u="sng">
                <a:solidFill>
                  <a:srgbClr val="0097A7"/>
                </a:solidFill>
                <a:latin typeface="Public Sans Light"/>
                <a:ea typeface="Public Sans Light"/>
                <a:cs typeface="Public Sans Light"/>
                <a:sym typeface="Public Sans Light"/>
                <a:hlinkClick r:id="rId10">
                  <a:extLst>
                    <a:ext uri="{A12FA001-AC4F-418D-AE19-62706E023703}">
                      <ahyp:hlinkClr xmlns:ahyp="http://schemas.microsoft.com/office/drawing/2018/hyperlinkcolor" val="tx"/>
                    </a:ext>
                  </a:extLst>
                </a:hlinkClick>
              </a:rPr>
              <a:t>Reference content</a:t>
            </a:r>
            <a:endParaRPr sz="933">
              <a:solidFill>
                <a:srgbClr val="000000"/>
              </a:solidFill>
              <a:latin typeface="Public Sans Light"/>
              <a:ea typeface="Public Sans Light"/>
              <a:cs typeface="Public Sans Light"/>
              <a:sym typeface="Public Sans Light"/>
            </a:endParaRPr>
          </a:p>
        </p:txBody>
      </p:sp>
      <p:sp>
        <p:nvSpPr>
          <p:cNvPr id="163" name="Google Shape;163;p21"/>
          <p:cNvSpPr txBox="1"/>
          <p:nvPr/>
        </p:nvSpPr>
        <p:spPr>
          <a:xfrm>
            <a:off x="7410967" y="736333"/>
            <a:ext cx="4339200" cy="763054"/>
          </a:xfrm>
          <a:prstGeom prst="rect">
            <a:avLst/>
          </a:prstGeom>
          <a:noFill/>
          <a:ln>
            <a:noFill/>
          </a:ln>
        </p:spPr>
        <p:txBody>
          <a:bodyPr spcFirstLastPara="1" wrap="square" lIns="121900" tIns="121900" rIns="121900" bIns="121900" anchor="t" anchorCtr="0">
            <a:spAutoFit/>
          </a:bodyPr>
          <a:lstStyle/>
          <a:p>
            <a:pPr>
              <a:lnSpc>
                <a:spcPct val="120000"/>
              </a:lnSpc>
              <a:buClr>
                <a:srgbClr val="000000"/>
              </a:buClr>
              <a:buSzPts val="700"/>
            </a:pPr>
            <a:r>
              <a:rPr lang="en-GB" sz="933" b="1">
                <a:solidFill>
                  <a:schemeClr val="dk1"/>
                </a:solidFill>
                <a:latin typeface="Public Sans"/>
                <a:ea typeface="Public Sans"/>
                <a:cs typeface="Public Sans"/>
                <a:sym typeface="Public Sans"/>
              </a:rPr>
              <a:t>Guest: Mason Peatling, </a:t>
            </a:r>
            <a:r>
              <a:rPr lang="en-GB" sz="933">
                <a:solidFill>
                  <a:schemeClr val="dk1"/>
                </a:solidFill>
                <a:latin typeface="Public Sans ExtraLight"/>
                <a:ea typeface="Public Sans ExtraLight"/>
                <a:cs typeface="Public Sans ExtraLight"/>
                <a:sym typeface="Public Sans ExtraLight"/>
              </a:rPr>
              <a:t>is a basketball player currently playing for the Melbourne United, having started as a development player, Mason is now part of the starting line up.</a:t>
            </a:r>
            <a:endParaRPr sz="1733">
              <a:solidFill>
                <a:schemeClr val="dk1"/>
              </a:solidFill>
              <a:latin typeface="Public Sans ExtraLight"/>
              <a:ea typeface="Public Sans ExtraLight"/>
              <a:cs typeface="Public Sans ExtraLight"/>
              <a:sym typeface="Public Sans ExtraLight"/>
            </a:endParaRPr>
          </a:p>
        </p:txBody>
      </p:sp>
      <p:pic>
        <p:nvPicPr>
          <p:cNvPr id="164" name="Google Shape;164;p21"/>
          <p:cNvPicPr preferRelativeResize="0"/>
          <p:nvPr/>
        </p:nvPicPr>
        <p:blipFill rotWithShape="1">
          <a:blip r:embed="rId11">
            <a:alphaModFix/>
          </a:blip>
          <a:srcRect/>
          <a:stretch/>
        </p:blipFill>
        <p:spPr>
          <a:xfrm>
            <a:off x="6465551" y="736345"/>
            <a:ext cx="893600" cy="893600"/>
          </a:xfrm>
          <a:prstGeom prst="ellipse">
            <a:avLst/>
          </a:prstGeom>
          <a:noFill/>
          <a:ln>
            <a:noFill/>
          </a:ln>
        </p:spPr>
      </p:pic>
      <p:sp>
        <p:nvSpPr>
          <p:cNvPr id="165" name="Google Shape;165;p21"/>
          <p:cNvSpPr txBox="1"/>
          <p:nvPr/>
        </p:nvSpPr>
        <p:spPr>
          <a:xfrm>
            <a:off x="7393701" y="1846833"/>
            <a:ext cx="4592400" cy="935344"/>
          </a:xfrm>
          <a:prstGeom prst="rect">
            <a:avLst/>
          </a:prstGeom>
          <a:noFill/>
          <a:ln>
            <a:noFill/>
          </a:ln>
        </p:spPr>
        <p:txBody>
          <a:bodyPr spcFirstLastPara="1" wrap="square" lIns="121900" tIns="121900" rIns="121900" bIns="121900" anchor="t" anchorCtr="0">
            <a:spAutoFit/>
          </a:bodyPr>
          <a:lstStyle/>
          <a:p>
            <a:pPr>
              <a:lnSpc>
                <a:spcPct val="120000"/>
              </a:lnSpc>
              <a:buClr>
                <a:srgbClr val="000000"/>
              </a:buClr>
              <a:buSzPts val="700"/>
            </a:pPr>
            <a:r>
              <a:rPr lang="en-GB" sz="933" b="1">
                <a:solidFill>
                  <a:schemeClr val="dk1"/>
                </a:solidFill>
                <a:latin typeface="Public Sans"/>
                <a:ea typeface="Public Sans"/>
                <a:cs typeface="Public Sans"/>
                <a:sym typeface="Public Sans"/>
              </a:rPr>
              <a:t>Guest: Lily Grace,</a:t>
            </a:r>
            <a:r>
              <a:rPr lang="en-GB" sz="933">
                <a:solidFill>
                  <a:schemeClr val="dk1"/>
                </a:solidFill>
                <a:latin typeface="Public Sans ExtraLight"/>
                <a:ea typeface="Public Sans ExtraLight"/>
                <a:cs typeface="Public Sans ExtraLight"/>
                <a:sym typeface="Public Sans ExtraLight"/>
              </a:rPr>
              <a:t> is a 20-year old Australian podcaster, YouTuber and content creator. Lily’s podcast (with her sister Georgia) discusses core memories they experienced while they were young that define them as adults.</a:t>
            </a:r>
            <a:endParaRPr sz="933">
              <a:solidFill>
                <a:schemeClr val="dk1"/>
              </a:solidFill>
              <a:latin typeface="Public Sans ExtraLight"/>
              <a:ea typeface="Public Sans ExtraLight"/>
              <a:cs typeface="Public Sans ExtraLight"/>
              <a:sym typeface="Public Sans ExtraLight"/>
            </a:endParaRPr>
          </a:p>
          <a:p>
            <a:pPr>
              <a:lnSpc>
                <a:spcPct val="120000"/>
              </a:lnSpc>
              <a:buClr>
                <a:srgbClr val="000000"/>
              </a:buClr>
              <a:buSzPts val="700"/>
            </a:pPr>
            <a:r>
              <a:rPr lang="en-GB" sz="933" u="sng">
                <a:solidFill>
                  <a:schemeClr val="accent5"/>
                </a:solidFill>
                <a:latin typeface="Public Sans Light"/>
                <a:ea typeface="Public Sans Light"/>
                <a:cs typeface="Public Sans Light"/>
                <a:sym typeface="Public Sans Light"/>
                <a:hlinkClick r:id="rId12">
                  <a:extLst>
                    <a:ext uri="{A12FA001-AC4F-418D-AE19-62706E023703}">
                      <ahyp:hlinkClr xmlns:ahyp="http://schemas.microsoft.com/office/drawing/2018/hyperlinkcolor" val="tx"/>
                    </a:ext>
                  </a:extLst>
                </a:hlinkClick>
              </a:rPr>
              <a:t>Reference content</a:t>
            </a:r>
            <a:endParaRPr sz="933">
              <a:solidFill>
                <a:schemeClr val="accent5"/>
              </a:solidFill>
              <a:latin typeface="Public Sans Light"/>
              <a:ea typeface="Public Sans Light"/>
              <a:cs typeface="Public Sans Light"/>
              <a:sym typeface="Public Sans Light"/>
            </a:endParaRPr>
          </a:p>
        </p:txBody>
      </p:sp>
      <p:pic>
        <p:nvPicPr>
          <p:cNvPr id="166" name="Google Shape;166;p21"/>
          <p:cNvPicPr preferRelativeResize="0"/>
          <p:nvPr/>
        </p:nvPicPr>
        <p:blipFill rotWithShape="1">
          <a:blip r:embed="rId13">
            <a:alphaModFix/>
          </a:blip>
          <a:srcRect/>
          <a:stretch/>
        </p:blipFill>
        <p:spPr>
          <a:xfrm>
            <a:off x="6423431" y="1846840"/>
            <a:ext cx="893600" cy="893600"/>
          </a:xfrm>
          <a:prstGeom prst="ellipse">
            <a:avLst/>
          </a:prstGeom>
          <a:noFill/>
          <a:ln>
            <a:noFill/>
          </a:ln>
        </p:spPr>
      </p:pic>
      <p:sp>
        <p:nvSpPr>
          <p:cNvPr id="167" name="Google Shape;167;p21"/>
          <p:cNvSpPr txBox="1"/>
          <p:nvPr/>
        </p:nvSpPr>
        <p:spPr>
          <a:xfrm>
            <a:off x="7410969" y="2944800"/>
            <a:ext cx="4513200" cy="1107635"/>
          </a:xfrm>
          <a:prstGeom prst="rect">
            <a:avLst/>
          </a:prstGeom>
          <a:noFill/>
          <a:ln>
            <a:noFill/>
          </a:ln>
        </p:spPr>
        <p:txBody>
          <a:bodyPr spcFirstLastPara="1" wrap="square" lIns="121900" tIns="121900" rIns="121900" bIns="121900" anchor="t" anchorCtr="0">
            <a:spAutoFit/>
          </a:bodyPr>
          <a:lstStyle/>
          <a:p>
            <a:pPr>
              <a:lnSpc>
                <a:spcPct val="120000"/>
              </a:lnSpc>
              <a:buClr>
                <a:srgbClr val="000000"/>
              </a:buClr>
              <a:buSzPts val="700"/>
            </a:pPr>
            <a:r>
              <a:rPr lang="en-GB" sz="933" b="1">
                <a:solidFill>
                  <a:schemeClr val="dk1"/>
                </a:solidFill>
                <a:latin typeface="Public Sans"/>
                <a:ea typeface="Public Sans"/>
                <a:cs typeface="Public Sans"/>
                <a:sym typeface="Public Sans"/>
              </a:rPr>
              <a:t>Guest: </a:t>
            </a:r>
            <a:r>
              <a:rPr lang="en-GB" sz="933" b="1">
                <a:solidFill>
                  <a:srgbClr val="000000"/>
                </a:solidFill>
                <a:latin typeface="Public Sans"/>
                <a:ea typeface="Public Sans"/>
                <a:cs typeface="Public Sans"/>
                <a:sym typeface="Public Sans"/>
              </a:rPr>
              <a:t>Olivia Archer, </a:t>
            </a:r>
            <a:r>
              <a:rPr lang="en-GB" sz="933">
                <a:solidFill>
                  <a:srgbClr val="000000"/>
                </a:solidFill>
                <a:latin typeface="Public Sans Thin"/>
                <a:ea typeface="Public Sans Thin"/>
                <a:cs typeface="Public Sans Thin"/>
                <a:sym typeface="Public Sans Thin"/>
              </a:rPr>
              <a:t>is a 20-year old New Zealand based creator with alopecia who creates content celebrating the unique differences each human has and celebrating self-confidence all the while being extremely honest about her journey. With a following of nearly 1.5M, Liv has a cult following online.</a:t>
            </a:r>
            <a:endParaRPr sz="933">
              <a:solidFill>
                <a:srgbClr val="000000"/>
              </a:solidFill>
              <a:latin typeface="Public Sans Thin"/>
              <a:ea typeface="Public Sans Thin"/>
              <a:cs typeface="Public Sans Thin"/>
              <a:sym typeface="Public Sans Thin"/>
            </a:endParaRPr>
          </a:p>
          <a:p>
            <a:pPr>
              <a:lnSpc>
                <a:spcPct val="120000"/>
              </a:lnSpc>
              <a:buClr>
                <a:srgbClr val="000000"/>
              </a:buClr>
              <a:buSzPts val="700"/>
            </a:pPr>
            <a:r>
              <a:rPr lang="en-GB" sz="933" u="sng">
                <a:solidFill>
                  <a:srgbClr val="0097A7"/>
                </a:solidFill>
                <a:latin typeface="Public Sans Thin"/>
                <a:ea typeface="Public Sans Thin"/>
                <a:cs typeface="Public Sans Thin"/>
                <a:sym typeface="Public Sans Thin"/>
                <a:hlinkClick r:id="rId14">
                  <a:extLst>
                    <a:ext uri="{A12FA001-AC4F-418D-AE19-62706E023703}">
                      <ahyp:hlinkClr xmlns:ahyp="http://schemas.microsoft.com/office/drawing/2018/hyperlinkcolor" val="tx"/>
                    </a:ext>
                  </a:extLst>
                </a:hlinkClick>
              </a:rPr>
              <a:t>Reference content</a:t>
            </a:r>
            <a:endParaRPr sz="933">
              <a:solidFill>
                <a:srgbClr val="000000"/>
              </a:solidFill>
              <a:latin typeface="Public Sans Thin"/>
              <a:ea typeface="Public Sans Thin"/>
              <a:cs typeface="Public Sans Thin"/>
              <a:sym typeface="Public Sans Thin"/>
            </a:endParaRPr>
          </a:p>
        </p:txBody>
      </p:sp>
      <p:pic>
        <p:nvPicPr>
          <p:cNvPr id="168" name="Google Shape;168;p21"/>
          <p:cNvPicPr preferRelativeResize="0"/>
          <p:nvPr/>
        </p:nvPicPr>
        <p:blipFill rotWithShape="1">
          <a:blip r:embed="rId15">
            <a:alphaModFix/>
          </a:blip>
          <a:srcRect/>
          <a:stretch/>
        </p:blipFill>
        <p:spPr>
          <a:xfrm>
            <a:off x="6423479" y="3048200"/>
            <a:ext cx="893600" cy="893600"/>
          </a:xfrm>
          <a:prstGeom prst="ellipse">
            <a:avLst/>
          </a:prstGeom>
          <a:noFill/>
          <a:ln>
            <a:noFill/>
          </a:ln>
        </p:spPr>
      </p:pic>
      <p:sp>
        <p:nvSpPr>
          <p:cNvPr id="169" name="Google Shape;169;p21"/>
          <p:cNvSpPr txBox="1"/>
          <p:nvPr/>
        </p:nvSpPr>
        <p:spPr>
          <a:xfrm>
            <a:off x="7410969" y="4239418"/>
            <a:ext cx="4513200" cy="1107635"/>
          </a:xfrm>
          <a:prstGeom prst="rect">
            <a:avLst/>
          </a:prstGeom>
          <a:noFill/>
          <a:ln>
            <a:noFill/>
          </a:ln>
        </p:spPr>
        <p:txBody>
          <a:bodyPr spcFirstLastPara="1" wrap="square" lIns="121900" tIns="121900" rIns="121900" bIns="121900" anchor="t" anchorCtr="0">
            <a:spAutoFit/>
          </a:bodyPr>
          <a:lstStyle/>
          <a:p>
            <a:pPr>
              <a:lnSpc>
                <a:spcPct val="120000"/>
              </a:lnSpc>
              <a:buClr>
                <a:srgbClr val="000000"/>
              </a:buClr>
              <a:buSzPts val="700"/>
            </a:pPr>
            <a:r>
              <a:rPr lang="en-GB" sz="933" b="1">
                <a:solidFill>
                  <a:schemeClr val="dk1"/>
                </a:solidFill>
                <a:latin typeface="Public Sans"/>
                <a:ea typeface="Public Sans"/>
                <a:cs typeface="Public Sans"/>
                <a:sym typeface="Public Sans"/>
              </a:rPr>
              <a:t>Guest: </a:t>
            </a:r>
            <a:r>
              <a:rPr lang="en-GB" sz="933" b="1">
                <a:solidFill>
                  <a:srgbClr val="000000"/>
                </a:solidFill>
                <a:latin typeface="Public Sans"/>
                <a:ea typeface="Public Sans"/>
                <a:cs typeface="Public Sans"/>
                <a:sym typeface="Public Sans"/>
              </a:rPr>
              <a:t>Alex Robinson, </a:t>
            </a:r>
            <a:r>
              <a:rPr lang="en-GB" sz="933">
                <a:solidFill>
                  <a:srgbClr val="000000"/>
                </a:solidFill>
                <a:latin typeface="Public Sans Thin"/>
                <a:ea typeface="Public Sans Thin"/>
                <a:cs typeface="Public Sans Thin"/>
                <a:sym typeface="Public Sans Thin"/>
              </a:rPr>
              <a:t>is a parkour comedian and athlete, creating content that involves his active lifestyle and highlighting his parkour abilities. With a following of nearly 1M, Alex has a highly engaged audience and is also a video director. Alex has also appeared on Ninja Warrior Australia and won an Aimco Award for “best niche creator”.</a:t>
            </a:r>
            <a:endParaRPr sz="933">
              <a:solidFill>
                <a:srgbClr val="000000"/>
              </a:solidFill>
              <a:latin typeface="Public Sans Thin"/>
              <a:ea typeface="Public Sans Thin"/>
              <a:cs typeface="Public Sans Thin"/>
              <a:sym typeface="Public Sans Thin"/>
            </a:endParaRPr>
          </a:p>
          <a:p>
            <a:pPr>
              <a:lnSpc>
                <a:spcPct val="120000"/>
              </a:lnSpc>
              <a:buClr>
                <a:srgbClr val="000000"/>
              </a:buClr>
              <a:buSzPts val="700"/>
            </a:pPr>
            <a:r>
              <a:rPr lang="en-GB" sz="933" u="sng">
                <a:solidFill>
                  <a:srgbClr val="0097A7"/>
                </a:solidFill>
                <a:latin typeface="Public Sans Thin"/>
                <a:ea typeface="Public Sans Thin"/>
                <a:cs typeface="Public Sans Thin"/>
                <a:sym typeface="Public Sans Thin"/>
                <a:hlinkClick r:id="rId16">
                  <a:extLst>
                    <a:ext uri="{A12FA001-AC4F-418D-AE19-62706E023703}">
                      <ahyp:hlinkClr xmlns:ahyp="http://schemas.microsoft.com/office/drawing/2018/hyperlinkcolor" val="tx"/>
                    </a:ext>
                  </a:extLst>
                </a:hlinkClick>
              </a:rPr>
              <a:t>Reference content.</a:t>
            </a:r>
            <a:endParaRPr sz="933">
              <a:solidFill>
                <a:srgbClr val="000000"/>
              </a:solidFill>
              <a:latin typeface="Arial"/>
              <a:ea typeface="Arial"/>
              <a:cs typeface="Arial"/>
              <a:sym typeface="Arial"/>
            </a:endParaRPr>
          </a:p>
        </p:txBody>
      </p:sp>
      <p:pic>
        <p:nvPicPr>
          <p:cNvPr id="170" name="Google Shape;170;p21"/>
          <p:cNvPicPr preferRelativeResize="0"/>
          <p:nvPr/>
        </p:nvPicPr>
        <p:blipFill rotWithShape="1">
          <a:blip r:embed="rId17">
            <a:alphaModFix/>
          </a:blip>
          <a:srcRect/>
          <a:stretch/>
        </p:blipFill>
        <p:spPr>
          <a:xfrm>
            <a:off x="6423479" y="4239153"/>
            <a:ext cx="893600" cy="893600"/>
          </a:xfrm>
          <a:prstGeom prst="ellipse">
            <a:avLst/>
          </a:prstGeom>
          <a:noFill/>
          <a:ln>
            <a:noFill/>
          </a:ln>
        </p:spPr>
      </p:pic>
      <p:pic>
        <p:nvPicPr>
          <p:cNvPr id="171" name="Google Shape;171;p21"/>
          <p:cNvPicPr preferRelativeResize="0"/>
          <p:nvPr/>
        </p:nvPicPr>
        <p:blipFill rotWithShape="1">
          <a:blip r:embed="rId18">
            <a:alphaModFix/>
          </a:blip>
          <a:srcRect/>
          <a:stretch/>
        </p:blipFill>
        <p:spPr>
          <a:xfrm>
            <a:off x="6423333" y="5491423"/>
            <a:ext cx="893600" cy="893600"/>
          </a:xfrm>
          <a:prstGeom prst="ellipse">
            <a:avLst/>
          </a:prstGeom>
          <a:noFill/>
          <a:ln>
            <a:noFill/>
          </a:ln>
        </p:spPr>
      </p:pic>
      <p:sp>
        <p:nvSpPr>
          <p:cNvPr id="172" name="Google Shape;172;p21"/>
          <p:cNvSpPr txBox="1"/>
          <p:nvPr/>
        </p:nvSpPr>
        <p:spPr>
          <a:xfrm>
            <a:off x="7410967" y="5621167"/>
            <a:ext cx="4513200" cy="763054"/>
          </a:xfrm>
          <a:prstGeom prst="rect">
            <a:avLst/>
          </a:prstGeom>
          <a:noFill/>
          <a:ln>
            <a:noFill/>
          </a:ln>
        </p:spPr>
        <p:txBody>
          <a:bodyPr spcFirstLastPara="1" wrap="square" lIns="121900" tIns="121900" rIns="121900" bIns="121900" anchor="t" anchorCtr="0">
            <a:spAutoFit/>
          </a:bodyPr>
          <a:lstStyle/>
          <a:p>
            <a:pPr>
              <a:lnSpc>
                <a:spcPct val="120000"/>
              </a:lnSpc>
              <a:buClr>
                <a:srgbClr val="000000"/>
              </a:buClr>
              <a:buSzPts val="700"/>
            </a:pPr>
            <a:r>
              <a:rPr lang="en-GB" sz="933" b="1">
                <a:solidFill>
                  <a:schemeClr val="dk1"/>
                </a:solidFill>
                <a:latin typeface="Public Sans"/>
                <a:ea typeface="Public Sans"/>
                <a:cs typeface="Public Sans"/>
                <a:sym typeface="Public Sans"/>
              </a:rPr>
              <a:t>Guest: </a:t>
            </a:r>
            <a:r>
              <a:rPr lang="en-GB" sz="933" b="1">
                <a:solidFill>
                  <a:srgbClr val="000000"/>
                </a:solidFill>
                <a:latin typeface="Public Sans"/>
                <a:ea typeface="Public Sans"/>
                <a:cs typeface="Public Sans"/>
                <a:sym typeface="Public Sans"/>
              </a:rPr>
              <a:t>Win Velasco, </a:t>
            </a:r>
            <a:r>
              <a:rPr lang="en-GB" sz="933">
                <a:solidFill>
                  <a:srgbClr val="000000"/>
                </a:solidFill>
                <a:latin typeface="Public Sans Thin"/>
                <a:ea typeface="Public Sans Thin"/>
                <a:cs typeface="Public Sans Thin"/>
                <a:sym typeface="Public Sans Thin"/>
              </a:rPr>
              <a:t>is a Filipino creator based in New Zealand who creates celebratory content around New Zealand culture.</a:t>
            </a:r>
            <a:endParaRPr sz="933">
              <a:solidFill>
                <a:srgbClr val="000000"/>
              </a:solidFill>
              <a:latin typeface="Public Sans Thin"/>
              <a:ea typeface="Public Sans Thin"/>
              <a:cs typeface="Public Sans Thin"/>
              <a:sym typeface="Public Sans Thin"/>
            </a:endParaRPr>
          </a:p>
          <a:p>
            <a:pPr>
              <a:lnSpc>
                <a:spcPct val="120000"/>
              </a:lnSpc>
              <a:buClr>
                <a:srgbClr val="000000"/>
              </a:buClr>
              <a:buSzPts val="700"/>
            </a:pPr>
            <a:r>
              <a:rPr lang="en-GB" sz="933" u="sng">
                <a:solidFill>
                  <a:srgbClr val="0097A7"/>
                </a:solidFill>
                <a:latin typeface="Public Sans Thin"/>
                <a:ea typeface="Public Sans Thin"/>
                <a:cs typeface="Public Sans Thin"/>
                <a:sym typeface="Public Sans Thin"/>
                <a:hlinkClick r:id="rId19">
                  <a:extLst>
                    <a:ext uri="{A12FA001-AC4F-418D-AE19-62706E023703}">
                      <ahyp:hlinkClr xmlns:ahyp="http://schemas.microsoft.com/office/drawing/2018/hyperlinkcolor" val="tx"/>
                    </a:ext>
                  </a:extLst>
                </a:hlinkClick>
              </a:rPr>
              <a:t>Reference content</a:t>
            </a:r>
            <a:endParaRPr sz="933">
              <a:solidFill>
                <a:srgbClr val="000000"/>
              </a:solidFill>
              <a:latin typeface="Public Sans Thin"/>
              <a:ea typeface="Public Sans Thin"/>
              <a:cs typeface="Public Sans Thin"/>
              <a:sym typeface="Public Sans Thin"/>
            </a:endParaRPr>
          </a:p>
        </p:txBody>
      </p:sp>
      <p:sp>
        <p:nvSpPr>
          <p:cNvPr id="173" name="Google Shape;173;p21"/>
          <p:cNvSpPr txBox="1"/>
          <p:nvPr/>
        </p:nvSpPr>
        <p:spPr>
          <a:xfrm>
            <a:off x="1454767" y="704500"/>
            <a:ext cx="4513200" cy="935344"/>
          </a:xfrm>
          <a:prstGeom prst="rect">
            <a:avLst/>
          </a:prstGeom>
          <a:noFill/>
          <a:ln>
            <a:noFill/>
          </a:ln>
        </p:spPr>
        <p:txBody>
          <a:bodyPr spcFirstLastPara="1" wrap="square" lIns="121900" tIns="121900" rIns="121900" bIns="121900" anchor="t" anchorCtr="0">
            <a:spAutoFit/>
          </a:bodyPr>
          <a:lstStyle/>
          <a:p>
            <a:pPr>
              <a:lnSpc>
                <a:spcPct val="120000"/>
              </a:lnSpc>
              <a:buClr>
                <a:srgbClr val="000000"/>
              </a:buClr>
              <a:buSzPts val="700"/>
            </a:pPr>
            <a:r>
              <a:rPr lang="en-GB" sz="933" b="1">
                <a:solidFill>
                  <a:srgbClr val="0097A7"/>
                </a:solidFill>
                <a:latin typeface="Public Sans"/>
                <a:ea typeface="Public Sans"/>
                <a:cs typeface="Public Sans"/>
                <a:sym typeface="Public Sans"/>
              </a:rPr>
              <a:t>SERIES HOST: JASMINETXO</a:t>
            </a:r>
            <a:br>
              <a:rPr lang="en-GB" sz="933" b="1">
                <a:solidFill>
                  <a:schemeClr val="lt1"/>
                </a:solidFill>
                <a:latin typeface="Public Sans"/>
                <a:ea typeface="Public Sans"/>
                <a:cs typeface="Public Sans"/>
                <a:sym typeface="Public Sans"/>
              </a:rPr>
            </a:br>
            <a:r>
              <a:rPr lang="en-GB" sz="933">
                <a:solidFill>
                  <a:schemeClr val="lt1"/>
                </a:solidFill>
                <a:latin typeface="Public Sans"/>
                <a:ea typeface="Public Sans"/>
                <a:cs typeface="Public Sans"/>
                <a:sym typeface="Public Sans"/>
              </a:rPr>
              <a:t>22 year old Tik Tok sensation with a following of over 5m+. Jasmine’s content focuses on mental health, spreading positivity, dance, &amp; pop culture</a:t>
            </a:r>
            <a:endParaRPr sz="933">
              <a:solidFill>
                <a:schemeClr val="lt1"/>
              </a:solidFill>
              <a:latin typeface="Public Sans"/>
              <a:ea typeface="Public Sans"/>
              <a:cs typeface="Public Sans"/>
              <a:sym typeface="Public Sans"/>
            </a:endParaRPr>
          </a:p>
          <a:p>
            <a:pPr>
              <a:lnSpc>
                <a:spcPct val="120000"/>
              </a:lnSpc>
              <a:buClr>
                <a:srgbClr val="000000"/>
              </a:buClr>
              <a:buSzPts val="700"/>
            </a:pPr>
            <a:r>
              <a:rPr lang="en-GB" sz="933" u="sng">
                <a:solidFill>
                  <a:srgbClr val="0097A7"/>
                </a:solidFill>
                <a:latin typeface="Public Sans Light"/>
                <a:ea typeface="Public Sans Light"/>
                <a:cs typeface="Public Sans Light"/>
                <a:sym typeface="Public Sans Light"/>
                <a:hlinkClick r:id="rId20">
                  <a:extLst>
                    <a:ext uri="{A12FA001-AC4F-418D-AE19-62706E023703}">
                      <ahyp:hlinkClr xmlns:ahyp="http://schemas.microsoft.com/office/drawing/2018/hyperlinkcolor" val="tx"/>
                    </a:ext>
                  </a:extLst>
                </a:hlinkClick>
              </a:rPr>
              <a:t>Reference content</a:t>
            </a:r>
            <a:endParaRPr sz="933">
              <a:solidFill>
                <a:srgbClr val="0097A7"/>
              </a:solidFill>
              <a:latin typeface="Public Sans Light"/>
              <a:ea typeface="Public Sans Light"/>
              <a:cs typeface="Public Sans Light"/>
              <a:sym typeface="Public Sans Light"/>
            </a:endParaRPr>
          </a:p>
        </p:txBody>
      </p:sp>
      <p:pic>
        <p:nvPicPr>
          <p:cNvPr id="174" name="Google Shape;174;p21"/>
          <p:cNvPicPr preferRelativeResize="0"/>
          <p:nvPr/>
        </p:nvPicPr>
        <p:blipFill rotWithShape="1">
          <a:blip r:embed="rId21">
            <a:alphaModFix/>
          </a:blip>
          <a:srcRect/>
          <a:stretch/>
        </p:blipFill>
        <p:spPr>
          <a:xfrm>
            <a:off x="451001" y="711301"/>
            <a:ext cx="893601" cy="893601"/>
          </a:xfrm>
          <a:prstGeom prst="rect">
            <a:avLst/>
          </a:prstGeom>
          <a:noFill/>
          <a:ln>
            <a:noFill/>
          </a:ln>
        </p:spPr>
      </p:pic>
      <p:sp>
        <p:nvSpPr>
          <p:cNvPr id="175" name="Google Shape;175;p21"/>
          <p:cNvSpPr txBox="1"/>
          <p:nvPr/>
        </p:nvSpPr>
        <p:spPr>
          <a:xfrm>
            <a:off x="1045343" y="279033"/>
            <a:ext cx="5050800" cy="277600"/>
          </a:xfrm>
          <a:prstGeom prst="rect">
            <a:avLst/>
          </a:prstGeom>
          <a:noFill/>
          <a:ln>
            <a:noFill/>
          </a:ln>
        </p:spPr>
        <p:txBody>
          <a:bodyPr spcFirstLastPara="1" wrap="square" lIns="121900" tIns="121900" rIns="121900" bIns="121900" anchor="ctr" anchorCtr="0">
            <a:noAutofit/>
          </a:bodyPr>
          <a:lstStyle/>
          <a:p>
            <a:pPr>
              <a:lnSpc>
                <a:spcPct val="80000"/>
              </a:lnSpc>
              <a:buClr>
                <a:srgbClr val="000000"/>
              </a:buClr>
              <a:buSzPts val="275"/>
            </a:pPr>
            <a:r>
              <a:rPr lang="en-GB" sz="1200">
                <a:solidFill>
                  <a:schemeClr val="lt1"/>
                </a:solidFill>
                <a:latin typeface="Public Sans ExtraLight"/>
                <a:ea typeface="Public Sans ExtraLight"/>
                <a:cs typeface="Public Sans ExtraLight"/>
                <a:sym typeface="Public Sans ExtraLight"/>
              </a:rPr>
              <a:t>DECODE STUDENT PROGRAM TALENT</a:t>
            </a:r>
            <a:endParaRPr sz="1200">
              <a:solidFill>
                <a:schemeClr val="lt1"/>
              </a:solidFill>
              <a:latin typeface="Public Sans ExtraLight"/>
              <a:ea typeface="Public Sans ExtraLight"/>
              <a:cs typeface="Public Sans ExtraLight"/>
              <a:sym typeface="Public Sans ExtraLight"/>
            </a:endParaRPr>
          </a:p>
        </p:txBody>
      </p:sp>
      <p:cxnSp>
        <p:nvCxnSpPr>
          <p:cNvPr id="176" name="Google Shape;176;p21"/>
          <p:cNvCxnSpPr/>
          <p:nvPr/>
        </p:nvCxnSpPr>
        <p:spPr>
          <a:xfrm>
            <a:off x="1045333" y="322401"/>
            <a:ext cx="0" cy="170800"/>
          </a:xfrm>
          <a:prstGeom prst="straightConnector1">
            <a:avLst/>
          </a:prstGeom>
          <a:noFill/>
          <a:ln w="9525" cap="flat" cmpd="sng">
            <a:solidFill>
              <a:schemeClr val="lt1"/>
            </a:solidFill>
            <a:prstDash val="solid"/>
            <a:round/>
            <a:headEnd type="none" w="med" len="med"/>
            <a:tailEnd type="none" w="med" len="med"/>
          </a:ln>
        </p:spPr>
      </p:cxnSp>
      <p:pic>
        <p:nvPicPr>
          <p:cNvPr id="177" name="Google Shape;177;p21"/>
          <p:cNvPicPr preferRelativeResize="0"/>
          <p:nvPr/>
        </p:nvPicPr>
        <p:blipFill>
          <a:blip r:embed="rId22">
            <a:alphaModFix/>
          </a:blip>
          <a:stretch>
            <a:fillRect/>
          </a:stretch>
        </p:blipFill>
        <p:spPr>
          <a:xfrm rot="5400003">
            <a:off x="500134" y="88467"/>
            <a:ext cx="311033" cy="618567"/>
          </a:xfrm>
          <a:prstGeom prst="rect">
            <a:avLst/>
          </a:prstGeom>
          <a:noFill/>
          <a:ln>
            <a:noFill/>
          </a:ln>
        </p:spPr>
      </p:pic>
      <p:sp>
        <p:nvSpPr>
          <p:cNvPr id="178" name="Google Shape;178;p21"/>
          <p:cNvSpPr txBox="1"/>
          <p:nvPr/>
        </p:nvSpPr>
        <p:spPr>
          <a:xfrm>
            <a:off x="8802159" y="6432200"/>
            <a:ext cx="3080000" cy="215403"/>
          </a:xfrm>
          <a:prstGeom prst="rect">
            <a:avLst/>
          </a:prstGeom>
          <a:noFill/>
          <a:ln>
            <a:noFill/>
          </a:ln>
        </p:spPr>
        <p:txBody>
          <a:bodyPr spcFirstLastPara="1" wrap="square" lIns="91433" tIns="45700" rIns="91433" bIns="45700" anchor="t" anchorCtr="0">
            <a:spAutoFit/>
          </a:bodyPr>
          <a:lstStyle/>
          <a:p>
            <a:pPr algn="r">
              <a:buClr>
                <a:srgbClr val="000000"/>
              </a:buClr>
              <a:buSzPts val="800"/>
            </a:pPr>
            <a:r>
              <a:rPr lang="en-GB" sz="800">
                <a:solidFill>
                  <a:srgbClr val="999999"/>
                </a:solidFill>
                <a:latin typeface="Public Sans ExtraLight"/>
                <a:ea typeface="Public Sans ExtraLight"/>
                <a:cs typeface="Public Sans ExtraLight"/>
                <a:sym typeface="Public Sans ExtraLight"/>
              </a:rPr>
              <a:t>Commercial In Confidence   I   © Matterworks 2022</a:t>
            </a:r>
            <a:endParaRPr sz="1200">
              <a:solidFill>
                <a:srgbClr val="999999"/>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FB97E-3A8A-E7E9-259B-303FA70B4063}"/>
              </a:ext>
            </a:extLst>
          </p:cNvPr>
          <p:cNvSpPr>
            <a:spLocks noGrp="1"/>
          </p:cNvSpPr>
          <p:nvPr>
            <p:ph type="title"/>
          </p:nvPr>
        </p:nvSpPr>
        <p:spPr/>
        <p:txBody>
          <a:bodyPr/>
          <a:lstStyle/>
          <a:p>
            <a:r>
              <a:rPr lang="en-AU" dirty="0">
                <a:solidFill>
                  <a:schemeClr val="bg1"/>
                </a:solidFill>
              </a:rPr>
              <a:t>DECODE</a:t>
            </a:r>
          </a:p>
        </p:txBody>
      </p:sp>
      <p:sp>
        <p:nvSpPr>
          <p:cNvPr id="3" name="Text Placeholder 2">
            <a:extLst>
              <a:ext uri="{FF2B5EF4-FFF2-40B4-BE49-F238E27FC236}">
                <a16:creationId xmlns:a16="http://schemas.microsoft.com/office/drawing/2014/main" id="{B2DC3953-1D32-C17C-1775-BB71C7C9BB10}"/>
              </a:ext>
            </a:extLst>
          </p:cNvPr>
          <p:cNvSpPr>
            <a:spLocks noGrp="1"/>
          </p:cNvSpPr>
          <p:nvPr>
            <p:ph type="body" idx="1"/>
          </p:nvPr>
        </p:nvSpPr>
        <p:spPr/>
        <p:txBody>
          <a:bodyPr/>
          <a:lstStyle/>
          <a:p>
            <a:pPr>
              <a:buClr>
                <a:schemeClr val="tx1"/>
              </a:buClr>
            </a:pPr>
            <a:r>
              <a:rPr lang="en-AU" sz="3600" dirty="0">
                <a:solidFill>
                  <a:schemeClr val="tx1"/>
                </a:solidFill>
              </a:rPr>
              <a:t>Victorian government funding:</a:t>
            </a:r>
          </a:p>
          <a:p>
            <a:pPr lvl="1">
              <a:buClr>
                <a:schemeClr val="tx1"/>
              </a:buClr>
            </a:pPr>
            <a:r>
              <a:rPr lang="en-AU" sz="3066" dirty="0">
                <a:solidFill>
                  <a:schemeClr val="tx1"/>
                </a:solidFill>
              </a:rPr>
              <a:t>adapt DECODE for children from CALD backgrounds and First Nations children</a:t>
            </a:r>
          </a:p>
          <a:p>
            <a:pPr>
              <a:buClr>
                <a:schemeClr val="tx1"/>
              </a:buClr>
            </a:pPr>
            <a:r>
              <a:rPr lang="en-AU" sz="3600" dirty="0">
                <a:solidFill>
                  <a:schemeClr val="tx1"/>
                </a:solidFill>
              </a:rPr>
              <a:t>NSW government funding:</a:t>
            </a:r>
          </a:p>
          <a:p>
            <a:pPr lvl="1">
              <a:buClr>
                <a:schemeClr val="tx1"/>
              </a:buClr>
            </a:pPr>
            <a:r>
              <a:rPr lang="en-AU" sz="3066" dirty="0">
                <a:solidFill>
                  <a:schemeClr val="tx1"/>
                </a:solidFill>
              </a:rPr>
              <a:t>adapt DECODE for children with ADHD, autism and physical disabilities  </a:t>
            </a:r>
          </a:p>
        </p:txBody>
      </p:sp>
      <p:sp>
        <p:nvSpPr>
          <p:cNvPr id="4" name="TextBox 3">
            <a:extLst>
              <a:ext uri="{FF2B5EF4-FFF2-40B4-BE49-F238E27FC236}">
                <a16:creationId xmlns:a16="http://schemas.microsoft.com/office/drawing/2014/main" id="{A1D52BD9-527C-E42D-50AD-E43CACF0BB17}"/>
              </a:ext>
            </a:extLst>
          </p:cNvPr>
          <p:cNvSpPr txBox="1"/>
          <p:nvPr/>
        </p:nvSpPr>
        <p:spPr>
          <a:xfrm>
            <a:off x="758757" y="815065"/>
            <a:ext cx="10700426" cy="646331"/>
          </a:xfrm>
          <a:prstGeom prst="rect">
            <a:avLst/>
          </a:prstGeom>
          <a:noFill/>
        </p:spPr>
        <p:txBody>
          <a:bodyPr wrap="square" rtlCol="0">
            <a:spAutoFit/>
          </a:bodyPr>
          <a:lstStyle/>
          <a:p>
            <a:r>
              <a:rPr lang="en-AU" sz="3600" b="1" dirty="0">
                <a:solidFill>
                  <a:srgbClr val="00B0F0"/>
                </a:solidFill>
                <a:latin typeface="Public Sans ExtraBold"/>
              </a:rPr>
              <a:t>DECODE - Mental health literacy for kids and teachers </a:t>
            </a:r>
          </a:p>
        </p:txBody>
      </p:sp>
    </p:spTree>
    <p:extLst>
      <p:ext uri="{BB962C8B-B14F-4D97-AF65-F5344CB8AC3E}">
        <p14:creationId xmlns:p14="http://schemas.microsoft.com/office/powerpoint/2010/main" val="1837499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1991544" y="764704"/>
            <a:ext cx="8229600" cy="1143000"/>
          </a:xfrm>
        </p:spPr>
        <p:txBody>
          <a:bodyPr/>
          <a:lstStyle/>
          <a:p>
            <a:r>
              <a:rPr lang="en-US" sz="4800" dirty="0">
                <a:solidFill>
                  <a:schemeClr val="accent1"/>
                </a:solidFill>
              </a:rPr>
              <a:t>Translation toolkit</a:t>
            </a:r>
          </a:p>
        </p:txBody>
      </p:sp>
      <p:sp>
        <p:nvSpPr>
          <p:cNvPr id="24579" name="Rectangle 3"/>
          <p:cNvSpPr>
            <a:spLocks noGrp="1"/>
          </p:cNvSpPr>
          <p:nvPr>
            <p:ph idx="1"/>
          </p:nvPr>
        </p:nvSpPr>
        <p:spPr>
          <a:xfrm>
            <a:off x="1336430" y="1771318"/>
            <a:ext cx="10245969" cy="4354847"/>
          </a:xfrm>
        </p:spPr>
        <p:txBody>
          <a:bodyPr/>
          <a:lstStyle/>
          <a:p>
            <a:pPr marL="609600" indent="-609600">
              <a:buNone/>
            </a:pPr>
            <a:r>
              <a:rPr lang="en-US" sz="3600" dirty="0">
                <a:latin typeface="Open Sans Semibold" panose="020B0706030804020204" pitchFamily="34" charset="0"/>
                <a:ea typeface="Open Sans Semibold" panose="020B0706030804020204" pitchFamily="34" charset="0"/>
                <a:cs typeface="Open Sans Semibold" panose="020B0706030804020204" pitchFamily="34" charset="0"/>
              </a:rPr>
              <a:t>3 steps</a:t>
            </a:r>
          </a:p>
          <a:p>
            <a:pPr marL="609600" indent="-609600">
              <a:buFont typeface="Arial" pitchFamily="34" charset="0"/>
              <a:buAutoNum type="arabicPeriod"/>
            </a:pPr>
            <a:r>
              <a:rPr lang="en-US" sz="3600" dirty="0">
                <a:latin typeface="Open Sans Semibold" panose="020B0706030804020204" pitchFamily="34" charset="0"/>
                <a:ea typeface="Open Sans Semibold" panose="020B0706030804020204" pitchFamily="34" charset="0"/>
                <a:cs typeface="Open Sans Semibold" panose="020B0706030804020204" pitchFamily="34" charset="0"/>
              </a:rPr>
              <a:t>Brief research overview</a:t>
            </a:r>
          </a:p>
          <a:p>
            <a:pPr marL="609600" indent="-609600">
              <a:buFont typeface="Arial" pitchFamily="34" charset="0"/>
              <a:buAutoNum type="arabicPeriod"/>
            </a:pPr>
            <a:r>
              <a:rPr lang="en-US" sz="3600" dirty="0">
                <a:latin typeface="Open Sans Semibold" panose="020B0706030804020204" pitchFamily="34" charset="0"/>
                <a:ea typeface="Open Sans Semibold" panose="020B0706030804020204" pitchFamily="34" charset="0"/>
                <a:cs typeface="Open Sans Semibold" panose="020B0706030804020204" pitchFamily="34" charset="0"/>
              </a:rPr>
              <a:t>Identify stakeholders</a:t>
            </a:r>
          </a:p>
          <a:p>
            <a:pPr marL="1371600" lvl="2" indent="-457200">
              <a:buNone/>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Power &amp; Impact matrix</a:t>
            </a:r>
          </a:p>
          <a:p>
            <a:pPr marL="609600" indent="-609600">
              <a:buFont typeface="Arial" pitchFamily="34" charset="0"/>
              <a:buAutoNum type="arabicPeriod"/>
            </a:pPr>
            <a:r>
              <a:rPr lang="en-US" sz="3600" dirty="0">
                <a:latin typeface="Open Sans Semibold" panose="020B0706030804020204" pitchFamily="34" charset="0"/>
                <a:ea typeface="Open Sans Semibold" panose="020B0706030804020204" pitchFamily="34" charset="0"/>
                <a:cs typeface="Open Sans Semibold" panose="020B0706030804020204" pitchFamily="34" charset="0"/>
              </a:rPr>
              <a:t>Design stakeholder engagement </a:t>
            </a:r>
          </a:p>
          <a:p>
            <a:pPr marL="1409700" lvl="2" indent="-609600">
              <a:buNone/>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 levels of engagement</a:t>
            </a:r>
          </a:p>
          <a:p>
            <a:pPr marL="1371600" lvl="2" indent="-457200">
              <a:buNone/>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 advisory </a:t>
            </a:r>
            <a:r>
              <a:rPr lang="en-US" sz="2400" dirty="0" err="1">
                <a:latin typeface="Open Sans Semibold" panose="020B0706030804020204" pitchFamily="34" charset="0"/>
                <a:ea typeface="Open Sans Semibold" panose="020B0706030804020204" pitchFamily="34" charset="0"/>
                <a:cs typeface="Open Sans Semibold" panose="020B0706030804020204" pitchFamily="34" charset="0"/>
              </a:rPr>
              <a:t>vs</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reference groups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75818055"/>
              </p:ext>
            </p:extLst>
          </p:nvPr>
        </p:nvGraphicFramePr>
        <p:xfrm>
          <a:off x="1011677" y="1484313"/>
          <a:ext cx="9404553" cy="4570720"/>
        </p:xfrm>
        <a:graphic>
          <a:graphicData uri="http://schemas.openxmlformats.org/drawingml/2006/table">
            <a:tbl>
              <a:tblPr/>
              <a:tblGrid>
                <a:gridCol w="1332689">
                  <a:extLst>
                    <a:ext uri="{9D8B030D-6E8A-4147-A177-3AD203B41FA5}">
                      <a16:colId xmlns:a16="http://schemas.microsoft.com/office/drawing/2014/main" val="20000"/>
                    </a:ext>
                  </a:extLst>
                </a:gridCol>
                <a:gridCol w="1789889">
                  <a:extLst>
                    <a:ext uri="{9D8B030D-6E8A-4147-A177-3AD203B41FA5}">
                      <a16:colId xmlns:a16="http://schemas.microsoft.com/office/drawing/2014/main" val="20001"/>
                    </a:ext>
                  </a:extLst>
                </a:gridCol>
                <a:gridCol w="1783697">
                  <a:extLst>
                    <a:ext uri="{9D8B030D-6E8A-4147-A177-3AD203B41FA5}">
                      <a16:colId xmlns:a16="http://schemas.microsoft.com/office/drawing/2014/main" val="20002"/>
                    </a:ext>
                  </a:extLst>
                </a:gridCol>
                <a:gridCol w="1499628">
                  <a:extLst>
                    <a:ext uri="{9D8B030D-6E8A-4147-A177-3AD203B41FA5}">
                      <a16:colId xmlns:a16="http://schemas.microsoft.com/office/drawing/2014/main" val="20003"/>
                    </a:ext>
                  </a:extLst>
                </a:gridCol>
                <a:gridCol w="1499022">
                  <a:extLst>
                    <a:ext uri="{9D8B030D-6E8A-4147-A177-3AD203B41FA5}">
                      <a16:colId xmlns:a16="http://schemas.microsoft.com/office/drawing/2014/main" val="20004"/>
                    </a:ext>
                  </a:extLst>
                </a:gridCol>
                <a:gridCol w="1499628">
                  <a:extLst>
                    <a:ext uri="{9D8B030D-6E8A-4147-A177-3AD203B41FA5}">
                      <a16:colId xmlns:a16="http://schemas.microsoft.com/office/drawing/2014/main" val="20005"/>
                    </a:ext>
                  </a:extLst>
                </a:gridCol>
              </a:tblGrid>
              <a:tr h="482454">
                <a:tc>
                  <a:txBody>
                    <a:bodyPr/>
                    <a:lstStyle/>
                    <a:p>
                      <a:pPr>
                        <a:lnSpc>
                          <a:spcPct val="115000"/>
                        </a:lnSpc>
                        <a:spcAft>
                          <a:spcPts val="0"/>
                        </a:spcAft>
                      </a:pPr>
                      <a:r>
                        <a:rPr lang="en-AU" sz="1100" b="1" dirty="0">
                          <a:latin typeface="Calibri"/>
                          <a:ea typeface="Calibri"/>
                          <a:cs typeface="Times New Roman"/>
                        </a:rPr>
                        <a:t>Name of Stakeholder </a:t>
                      </a: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AU" sz="1100" b="1" dirty="0">
                          <a:latin typeface="Calibri"/>
                          <a:ea typeface="Calibri"/>
                          <a:cs typeface="Times New Roman"/>
                        </a:rPr>
                        <a:t>Sector</a:t>
                      </a: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AU" sz="1100" b="1" dirty="0">
                          <a:latin typeface="Calibri"/>
                          <a:ea typeface="Calibri"/>
                          <a:cs typeface="Times New Roman"/>
                        </a:rPr>
                        <a:t>Value to process/role</a:t>
                      </a: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AU" sz="1100" b="1" dirty="0">
                          <a:latin typeface="Calibri"/>
                          <a:ea typeface="Calibri"/>
                          <a:cs typeface="Times New Roman"/>
                        </a:rPr>
                        <a:t>Prioritising*</a:t>
                      </a: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AU" sz="1100" b="1" dirty="0">
                          <a:latin typeface="Calibri"/>
                          <a:ea typeface="Calibri"/>
                          <a:cs typeface="Times New Roman"/>
                        </a:rPr>
                        <a:t>Level of Commitment</a:t>
                      </a: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AU" sz="1100" b="1" dirty="0">
                          <a:latin typeface="Calibri"/>
                          <a:ea typeface="Calibri"/>
                          <a:cs typeface="Times New Roman"/>
                        </a:rPr>
                        <a:t>Constraints / Limitations</a:t>
                      </a: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1301727">
                <a:tc>
                  <a:txBody>
                    <a:bodyPr/>
                    <a:lstStyle/>
                    <a:p>
                      <a:pPr>
                        <a:lnSpc>
                          <a:spcPct val="115000"/>
                        </a:lnSpc>
                        <a:spcAft>
                          <a:spcPts val="0"/>
                        </a:spcAft>
                      </a:pPr>
                      <a:r>
                        <a:rPr lang="en-AU" sz="1000" dirty="0">
                          <a:latin typeface="Calibri"/>
                          <a:ea typeface="Calibri"/>
                          <a:cs typeface="Times New Roman"/>
                        </a:rPr>
                        <a:t>Organisation, group or individual</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000" dirty="0">
                          <a:latin typeface="Calibri"/>
                          <a:ea typeface="Calibri"/>
                          <a:cs typeface="Times New Roman"/>
                        </a:rPr>
                        <a:t>Government (Local, State, Federal), Health (Primary, Secondary, Tertiary), Not-for-Profit, Community, Education, Research, Professional Bodies e.g. RASP, Business, Media, etc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000" dirty="0">
                          <a:latin typeface="Calibri"/>
                          <a:ea typeface="Calibri"/>
                          <a:cs typeface="Times New Roman"/>
                        </a:rPr>
                        <a:t>Expertise/knowledge</a:t>
                      </a:r>
                    </a:p>
                    <a:p>
                      <a:pPr>
                        <a:lnSpc>
                          <a:spcPct val="115000"/>
                        </a:lnSpc>
                        <a:spcAft>
                          <a:spcPts val="0"/>
                        </a:spcAft>
                      </a:pPr>
                      <a:r>
                        <a:rPr lang="en-AU" sz="1000" dirty="0">
                          <a:latin typeface="Calibri"/>
                          <a:ea typeface="Calibri"/>
                          <a:cs typeface="Times New Roman"/>
                        </a:rPr>
                        <a:t>Funding/Resources</a:t>
                      </a:r>
                    </a:p>
                    <a:p>
                      <a:pPr>
                        <a:lnSpc>
                          <a:spcPct val="115000"/>
                        </a:lnSpc>
                        <a:spcAft>
                          <a:spcPts val="0"/>
                        </a:spcAft>
                      </a:pPr>
                      <a:r>
                        <a:rPr lang="en-AU" sz="1000" dirty="0">
                          <a:latin typeface="Calibri"/>
                          <a:ea typeface="Calibri"/>
                          <a:cs typeface="Times New Roman"/>
                        </a:rPr>
                        <a:t>Influence/Leadership</a:t>
                      </a:r>
                    </a:p>
                    <a:p>
                      <a:pPr>
                        <a:lnSpc>
                          <a:spcPct val="115000"/>
                        </a:lnSpc>
                        <a:spcAft>
                          <a:spcPts val="0"/>
                        </a:spcAft>
                      </a:pPr>
                      <a:r>
                        <a:rPr lang="en-AU" sz="1000" dirty="0">
                          <a:latin typeface="Calibri"/>
                          <a:ea typeface="Calibri"/>
                          <a:cs typeface="Times New Roman"/>
                        </a:rPr>
                        <a:t>Consumer Voice</a:t>
                      </a:r>
                    </a:p>
                    <a:p>
                      <a:pPr>
                        <a:lnSpc>
                          <a:spcPct val="115000"/>
                        </a:lnSpc>
                        <a:spcAft>
                          <a:spcPts val="0"/>
                        </a:spcAft>
                      </a:pPr>
                      <a:r>
                        <a:rPr lang="en-AU" sz="1000" dirty="0">
                          <a:latin typeface="Calibri"/>
                          <a:ea typeface="Calibri"/>
                          <a:cs typeface="Times New Roman"/>
                        </a:rPr>
                        <a:t>Advocate/Champion</a:t>
                      </a:r>
                    </a:p>
                    <a:p>
                      <a:pPr>
                        <a:lnSpc>
                          <a:spcPct val="115000"/>
                        </a:lnSpc>
                        <a:spcAft>
                          <a:spcPts val="0"/>
                        </a:spcAft>
                      </a:pPr>
                      <a:r>
                        <a:rPr lang="en-AU" sz="1000" dirty="0">
                          <a:latin typeface="Calibri"/>
                          <a:ea typeface="Calibri"/>
                          <a:cs typeface="Times New Roman"/>
                        </a:rPr>
                        <a:t>Technology</a:t>
                      </a:r>
                    </a:p>
                    <a:p>
                      <a:pPr>
                        <a:lnSpc>
                          <a:spcPct val="115000"/>
                        </a:lnSpc>
                        <a:spcAft>
                          <a:spcPts val="0"/>
                        </a:spcAft>
                      </a:pPr>
                      <a:r>
                        <a:rPr lang="en-AU" sz="1000" dirty="0">
                          <a:latin typeface="Calibri"/>
                          <a:ea typeface="Calibri"/>
                          <a:cs typeface="Times New Roman"/>
                        </a:rPr>
                        <a:t>Underrepresented</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000" dirty="0">
                          <a:latin typeface="Calibri"/>
                          <a:ea typeface="Calibri"/>
                          <a:cs typeface="Times New Roman"/>
                        </a:rPr>
                        <a:t>See Power &amp; Impact</a:t>
                      </a:r>
                    </a:p>
                    <a:p>
                      <a:pPr>
                        <a:lnSpc>
                          <a:spcPct val="115000"/>
                        </a:lnSpc>
                        <a:spcAft>
                          <a:spcPts val="0"/>
                        </a:spcAft>
                      </a:pPr>
                      <a:r>
                        <a:rPr lang="en-AU" sz="1000" dirty="0">
                          <a:latin typeface="Calibri"/>
                          <a:ea typeface="Calibri"/>
                          <a:cs typeface="Times New Roman"/>
                        </a:rPr>
                        <a:t>Matrix. </a:t>
                      </a:r>
                    </a:p>
                    <a:p>
                      <a:pPr>
                        <a:lnSpc>
                          <a:spcPct val="115000"/>
                        </a:lnSpc>
                        <a:spcAft>
                          <a:spcPts val="0"/>
                        </a:spcAft>
                      </a:pPr>
                      <a:r>
                        <a:rPr lang="en-AU" sz="1000" dirty="0">
                          <a:latin typeface="Calibri"/>
                          <a:ea typeface="Calibri"/>
                          <a:cs typeface="Times New Roman"/>
                        </a:rPr>
                        <a:t>Do you need to Satisfy, Actively Engage, Monitor or Inform?</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000" dirty="0">
                          <a:latin typeface="Calibri"/>
                          <a:ea typeface="Calibri"/>
                          <a:cs typeface="Times New Roman"/>
                        </a:rPr>
                        <a:t>Support or Oppose the research, to what extent and why?</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000" dirty="0">
                          <a:latin typeface="Calibri"/>
                          <a:ea typeface="Calibri"/>
                          <a:cs typeface="Times New Roman"/>
                        </a:rPr>
                        <a:t>Need funds to participate, lack of personnel, political or other barriers</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2454">
                <a:tc>
                  <a:txBody>
                    <a:bodyPr/>
                    <a:lstStyle/>
                    <a:p>
                      <a:pPr>
                        <a:lnSpc>
                          <a:spcPct val="115000"/>
                        </a:lnSpc>
                        <a:spcAft>
                          <a:spcPts val="0"/>
                        </a:spcAft>
                      </a:pPr>
                      <a:r>
                        <a:rPr lang="en-AU" sz="1100" b="1" dirty="0">
                          <a:latin typeface="Calibri"/>
                          <a:ea typeface="Calibri"/>
                          <a:cs typeface="Times New Roman"/>
                        </a:rPr>
                        <a:t>Internal Stakeholders </a:t>
                      </a:r>
                      <a:r>
                        <a:rPr lang="en-AU" sz="1100" dirty="0">
                          <a:latin typeface="Calibri"/>
                          <a:ea typeface="Calibri"/>
                          <a:cs typeface="Times New Roman"/>
                        </a:rPr>
                        <a:t>MCRI, RCH, Uni </a:t>
                      </a:r>
                      <a:r>
                        <a:rPr lang="en-AU" sz="1100" dirty="0" err="1">
                          <a:latin typeface="Calibri"/>
                          <a:ea typeface="Calibri"/>
                          <a:cs typeface="Times New Roman"/>
                        </a:rPr>
                        <a:t>Melb</a:t>
                      </a: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90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90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90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9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90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241227">
                <a:tc>
                  <a:txBody>
                    <a:bodyPr/>
                    <a:lstStyle/>
                    <a:p>
                      <a:pPr>
                        <a:lnSpc>
                          <a:spcPct val="115000"/>
                        </a:lnSpc>
                        <a:spcAft>
                          <a:spcPts val="1000"/>
                        </a:spcAft>
                      </a:pPr>
                      <a:r>
                        <a:rPr lang="en-AU" sz="10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1227">
                <a:tc>
                  <a:txBody>
                    <a:bodyPr/>
                    <a:lstStyle/>
                    <a:p>
                      <a:pPr>
                        <a:lnSpc>
                          <a:spcPct val="115000"/>
                        </a:lnSpc>
                        <a:spcAft>
                          <a:spcPts val="1000"/>
                        </a:spcAft>
                      </a:pPr>
                      <a:r>
                        <a:rPr lang="en-AU" sz="10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1227">
                <a:tc>
                  <a:txBody>
                    <a:bodyPr/>
                    <a:lstStyle/>
                    <a:p>
                      <a:pPr>
                        <a:lnSpc>
                          <a:spcPct val="115000"/>
                        </a:lnSpc>
                        <a:spcAft>
                          <a:spcPts val="1000"/>
                        </a:spcAft>
                      </a:pPr>
                      <a:r>
                        <a:rPr lang="en-AU" sz="10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1227">
                <a:tc>
                  <a:txBody>
                    <a:bodyPr/>
                    <a:lstStyle/>
                    <a:p>
                      <a:pPr>
                        <a:lnSpc>
                          <a:spcPct val="115000"/>
                        </a:lnSpc>
                        <a:spcAft>
                          <a:spcPts val="1000"/>
                        </a:spcAft>
                      </a:pPr>
                      <a:r>
                        <a:rPr lang="en-AU" sz="11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9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1227">
                <a:tc>
                  <a:txBody>
                    <a:bodyPr/>
                    <a:lstStyle/>
                    <a:p>
                      <a:pPr>
                        <a:lnSpc>
                          <a:spcPct val="115000"/>
                        </a:lnSpc>
                        <a:spcAft>
                          <a:spcPts val="0"/>
                        </a:spcAft>
                      </a:pPr>
                      <a:r>
                        <a:rPr lang="en-AU" sz="1100" b="1" dirty="0">
                          <a:latin typeface="Calibri"/>
                          <a:ea typeface="Calibri"/>
                          <a:cs typeface="Times New Roman"/>
                        </a:rPr>
                        <a:t>External Stakeholders</a:t>
                      </a: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90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90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90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90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9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7"/>
                  </a:ext>
                </a:extLst>
              </a:tr>
              <a:tr h="241227">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1227">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1227">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1227">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26719" name="Title 4"/>
          <p:cNvSpPr>
            <a:spLocks noGrp="1"/>
          </p:cNvSpPr>
          <p:nvPr>
            <p:ph type="title"/>
          </p:nvPr>
        </p:nvSpPr>
        <p:spPr>
          <a:xfrm>
            <a:off x="2063552" y="620689"/>
            <a:ext cx="7786688" cy="720725"/>
          </a:xfrm>
        </p:spPr>
        <p:txBody>
          <a:bodyPr/>
          <a:lstStyle/>
          <a:p>
            <a:r>
              <a:rPr lang="en-AU" sz="4000" dirty="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rPr>
              <a:t>Identifying Stakeholders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07568" y="1052736"/>
            <a:ext cx="7486650" cy="1143000"/>
          </a:xfrm>
        </p:spPr>
        <p:txBody>
          <a:bodyPr/>
          <a:lstStyle/>
          <a:p>
            <a:r>
              <a:rPr lang="en-US" sz="4400" dirty="0">
                <a:solidFill>
                  <a:schemeClr val="accent1">
                    <a:lumMod val="60000"/>
                    <a:lumOff val="40000"/>
                  </a:schemeClr>
                </a:solidFill>
              </a:rPr>
              <a:t>Terminology</a:t>
            </a:r>
          </a:p>
        </p:txBody>
      </p:sp>
      <p:sp>
        <p:nvSpPr>
          <p:cNvPr id="7171" name="Rectangle 3"/>
          <p:cNvSpPr>
            <a:spLocks noGrp="1" noChangeArrowheads="1"/>
          </p:cNvSpPr>
          <p:nvPr>
            <p:ph idx="1"/>
          </p:nvPr>
        </p:nvSpPr>
        <p:spPr>
          <a:xfrm>
            <a:off x="2100838" y="2032593"/>
            <a:ext cx="6915150" cy="3886200"/>
          </a:xfrm>
        </p:spPr>
        <p:txBody>
          <a:bodyPr/>
          <a:lstStyle/>
          <a:p>
            <a:r>
              <a:rPr lang="en-US" sz="2800" dirty="0"/>
              <a:t>Research translation</a:t>
            </a:r>
          </a:p>
          <a:p>
            <a:r>
              <a:rPr lang="en-US" sz="2800" dirty="0"/>
              <a:t>Knowledge transfer</a:t>
            </a:r>
          </a:p>
          <a:p>
            <a:r>
              <a:rPr lang="en-US" sz="2800" dirty="0"/>
              <a:t>Knowledge broker</a:t>
            </a:r>
          </a:p>
          <a:p>
            <a:r>
              <a:rPr lang="en-US" sz="2800" dirty="0"/>
              <a:t>Knowledge transfer and exchange</a:t>
            </a:r>
          </a:p>
          <a:p>
            <a:r>
              <a:rPr lang="en-US" sz="2800" dirty="0"/>
              <a:t>Knowledge exchange</a:t>
            </a:r>
          </a:p>
          <a:p>
            <a:r>
              <a:rPr lang="en-US" sz="2800" dirty="0"/>
              <a:t>Knowledge diffusion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21503205"/>
              </p:ext>
            </p:extLst>
          </p:nvPr>
        </p:nvGraphicFramePr>
        <p:xfrm>
          <a:off x="2142760" y="1418717"/>
          <a:ext cx="7272337" cy="4813301"/>
        </p:xfrm>
        <a:graphic>
          <a:graphicData uri="http://schemas.openxmlformats.org/drawingml/2006/table">
            <a:tbl>
              <a:tblPr/>
              <a:tblGrid>
                <a:gridCol w="942975">
                  <a:extLst>
                    <a:ext uri="{9D8B030D-6E8A-4147-A177-3AD203B41FA5}">
                      <a16:colId xmlns:a16="http://schemas.microsoft.com/office/drawing/2014/main" val="20000"/>
                    </a:ext>
                  </a:extLst>
                </a:gridCol>
                <a:gridCol w="2928937">
                  <a:extLst>
                    <a:ext uri="{9D8B030D-6E8A-4147-A177-3AD203B41FA5}">
                      <a16:colId xmlns:a16="http://schemas.microsoft.com/office/drawing/2014/main" val="20001"/>
                    </a:ext>
                  </a:extLst>
                </a:gridCol>
                <a:gridCol w="3400425">
                  <a:extLst>
                    <a:ext uri="{9D8B030D-6E8A-4147-A177-3AD203B41FA5}">
                      <a16:colId xmlns:a16="http://schemas.microsoft.com/office/drawing/2014/main" val="20002"/>
                    </a:ext>
                  </a:extLst>
                </a:gridCol>
              </a:tblGrid>
              <a:tr h="2259013">
                <a:tc>
                  <a:txBody>
                    <a:bodyPr/>
                    <a:lstStyle/>
                    <a:p>
                      <a:pPr marL="71438" marR="0" lvl="0" indent="0" algn="l" defTabSz="914400" rtl="0" eaLnBrk="1" fontAlgn="base" latinLnBrk="0" hangingPunct="1">
                        <a:lnSpc>
                          <a:spcPct val="115000"/>
                        </a:lnSpc>
                        <a:spcBef>
                          <a:spcPct val="0"/>
                        </a:spcBef>
                        <a:spcAft>
                          <a:spcPct val="0"/>
                        </a:spcAft>
                        <a:buClrTx/>
                        <a:buSzTx/>
                        <a:buFontTx/>
                        <a:buNone/>
                        <a:tabLst/>
                      </a:pPr>
                      <a:endParaRPr kumimoji="0" lang="en-AU"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71438"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Calibri" pitchFamily="34" charset="0"/>
                          <a:ea typeface="Calibri" pitchFamily="34" charset="0"/>
                          <a:cs typeface="Arial" charset="0"/>
                        </a:rPr>
                        <a:t>High power</a:t>
                      </a:r>
                      <a:endParaRPr kumimoji="0" lang="en-AU"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alibri" pitchFamily="34" charset="0"/>
                          <a:ea typeface="Calibri" pitchFamily="34" charset="0"/>
                          <a:cs typeface="Arial" charset="0"/>
                        </a:rPr>
                        <a:t> </a:t>
                      </a:r>
                      <a:endParaRPr kumimoji="0" lang="en-AU"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Calibri" pitchFamily="34" charset="0"/>
                          <a:ea typeface="Calibri" pitchFamily="34" charset="0"/>
                          <a:cs typeface="Arial" charset="0"/>
                        </a:rPr>
                        <a:t>Satisfy</a:t>
                      </a:r>
                      <a:endParaRPr kumimoji="0" lang="en-AU"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Calibri" pitchFamily="34" charset="0"/>
                          <a:cs typeface="Arial" charset="0"/>
                        </a:rPr>
                        <a:t>Opinion formers/Policy makers. Keep them satisfied with what is happening and review your analysis of their position regularly.</a:t>
                      </a:r>
                      <a:endParaRPr kumimoji="0" lang="en-AU"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alibri" pitchFamily="34" charset="0"/>
                          <a:ea typeface="Calibri" pitchFamily="34" charset="0"/>
                          <a:cs typeface="Arial" charset="0"/>
                        </a:rPr>
                        <a:t> </a:t>
                      </a:r>
                      <a:endParaRPr kumimoji="0" lang="en-AU"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alibri" pitchFamily="34" charset="0"/>
                          <a:ea typeface="Calibri" pitchFamily="34" charset="0"/>
                          <a:cs typeface="Arial" charset="0"/>
                        </a:rPr>
                        <a:t> </a:t>
                      </a:r>
                      <a:endParaRPr kumimoji="0" lang="en-AU"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itchFamily="34" charset="0"/>
                          <a:ea typeface="Calibri" pitchFamily="34" charset="0"/>
                          <a:cs typeface="Arial" charset="0"/>
                        </a:rPr>
                        <a:t> </a:t>
                      </a:r>
                      <a:endParaRPr kumimoji="0" lang="en-AU"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Calibri" pitchFamily="34" charset="0"/>
                          <a:ea typeface="Calibri" pitchFamily="34" charset="0"/>
                          <a:cs typeface="Arial" charset="0"/>
                        </a:rPr>
                        <a:t>Actively Engage*</a:t>
                      </a:r>
                      <a:endParaRPr kumimoji="0" lang="en-AU"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libri" pitchFamily="34" charset="0"/>
                          <a:ea typeface="Calibri" pitchFamily="34" charset="0"/>
                          <a:cs typeface="Arial" charset="0"/>
                        </a:rPr>
                        <a:t>Key stakeholders who should be fully engaged through full communication and consultation.</a:t>
                      </a:r>
                      <a:endParaRPr kumimoji="0" lang="en-AU"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2292350">
                <a:tc>
                  <a:txBody>
                    <a:bodyPr/>
                    <a:lstStyle/>
                    <a:p>
                      <a:pPr marL="71438" marR="0" lvl="0" indent="0" algn="l" defTabSz="914400" rtl="0" eaLnBrk="1" fontAlgn="base" latinLnBrk="0" hangingPunct="1">
                        <a:lnSpc>
                          <a:spcPct val="115000"/>
                        </a:lnSpc>
                        <a:spcBef>
                          <a:spcPct val="0"/>
                        </a:spcBef>
                        <a:spcAft>
                          <a:spcPct val="0"/>
                        </a:spcAft>
                        <a:buClrTx/>
                        <a:buSzTx/>
                        <a:buFontTx/>
                        <a:buNone/>
                        <a:tabLst/>
                      </a:pPr>
                      <a:endParaRPr kumimoji="0" lang="en-AU"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71438"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Calibri" pitchFamily="34" charset="0"/>
                          <a:ea typeface="Calibri" pitchFamily="34" charset="0"/>
                          <a:cs typeface="Arial" charset="0"/>
                        </a:rPr>
                        <a:t>Low power</a:t>
                      </a:r>
                      <a:endParaRPr kumimoji="0" lang="en-AU"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itchFamily="34" charset="0"/>
                          <a:ea typeface="Calibri" pitchFamily="34" charset="0"/>
                          <a:cs typeface="Arial" charset="0"/>
                        </a:rPr>
                        <a:t> </a:t>
                      </a:r>
                      <a:endParaRPr kumimoji="0" lang="en-AU"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Calibri" pitchFamily="34" charset="0"/>
                          <a:ea typeface="Calibri" pitchFamily="34" charset="0"/>
                          <a:cs typeface="Arial" charset="0"/>
                        </a:rPr>
                        <a:t>Monitor</a:t>
                      </a:r>
                      <a:endParaRPr kumimoji="0" lang="en-AU"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libri" pitchFamily="34" charset="0"/>
                          <a:ea typeface="Calibri" pitchFamily="34" charset="0"/>
                          <a:cs typeface="Arial" charset="0"/>
                        </a:rPr>
                        <a:t>This group may be ignored if time and resources are stretched.</a:t>
                      </a:r>
                      <a:endParaRPr kumimoji="0" lang="en-AU"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itchFamily="34" charset="0"/>
                          <a:ea typeface="Calibri" pitchFamily="34" charset="0"/>
                          <a:cs typeface="Arial" charset="0"/>
                        </a:rPr>
                        <a:t> </a:t>
                      </a:r>
                      <a:endParaRPr kumimoji="0" lang="en-AU"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Calibri" pitchFamily="34" charset="0"/>
                          <a:ea typeface="Calibri" pitchFamily="34" charset="0"/>
                          <a:cs typeface="Arial" charset="0"/>
                        </a:rPr>
                        <a:t>Inform</a:t>
                      </a:r>
                      <a:endParaRPr kumimoji="0" lang="en-AU"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libri" pitchFamily="34" charset="0"/>
                          <a:ea typeface="Calibri" pitchFamily="34" charset="0"/>
                          <a:cs typeface="Arial" charset="0"/>
                        </a:rPr>
                        <a:t>Recipients of research such as Patients often fall into this category. It may be helpful to take steps to increase their influence by organising them into groups or taking active consultative work.</a:t>
                      </a:r>
                      <a:endParaRPr kumimoji="0" lang="en-AU"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itchFamily="34" charset="0"/>
                          <a:ea typeface="Calibri" pitchFamily="34" charset="0"/>
                          <a:cs typeface="Arial" charset="0"/>
                        </a:rPr>
                        <a:t> </a:t>
                      </a:r>
                      <a:endParaRPr kumimoji="0" lang="en-AU"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261938">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en-US" sz="1000" b="0" i="0" u="none" strike="noStrike" cap="none" normalizeH="0" baseline="0">
                          <a:ln>
                            <a:noFill/>
                          </a:ln>
                          <a:solidFill>
                            <a:schemeClr val="tx1"/>
                          </a:solidFill>
                          <a:effectLst/>
                          <a:latin typeface="Calibri" pitchFamily="34" charset="0"/>
                          <a:ea typeface="Calibri" pitchFamily="34" charset="0"/>
                          <a:cs typeface="Arial" charset="0"/>
                        </a:rPr>
                        <a:t> </a:t>
                      </a:r>
                      <a:endParaRPr kumimoji="0" lang="en-AU"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Calibri" pitchFamily="34" charset="0"/>
                          <a:ea typeface="Calibri" pitchFamily="34" charset="0"/>
                          <a:cs typeface="Arial" charset="0"/>
                        </a:rPr>
                        <a:t>Low impact/stake holding</a:t>
                      </a:r>
                      <a:endParaRPr kumimoji="0" lang="en-AU"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Calibri" pitchFamily="34" charset="0"/>
                          <a:ea typeface="Calibri" pitchFamily="34" charset="0"/>
                          <a:cs typeface="Arial" charset="0"/>
                        </a:rPr>
                        <a:t>High impact/stake holding</a:t>
                      </a:r>
                      <a:endParaRPr kumimoji="0" lang="en-AU"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bl>
          </a:graphicData>
        </a:graphic>
      </p:graphicFrame>
      <p:sp>
        <p:nvSpPr>
          <p:cNvPr id="27668" name="Title 2"/>
          <p:cNvSpPr>
            <a:spLocks noGrp="1"/>
          </p:cNvSpPr>
          <p:nvPr>
            <p:ph type="title"/>
          </p:nvPr>
        </p:nvSpPr>
        <p:spPr>
          <a:xfrm>
            <a:off x="1991545" y="548681"/>
            <a:ext cx="7786687" cy="720725"/>
          </a:xfrm>
        </p:spPr>
        <p:txBody>
          <a:bodyPr/>
          <a:lstStyle/>
          <a:p>
            <a:r>
              <a:rPr lang="en-AU" sz="4000" dirty="0">
                <a:solidFill>
                  <a:schemeClr val="accent1"/>
                </a:solidFill>
              </a:rPr>
              <a:t>Power &amp; Impact Matrix</a:t>
            </a:r>
          </a:p>
        </p:txBody>
      </p:sp>
      <p:sp>
        <p:nvSpPr>
          <p:cNvPr id="4" name="TextBox 3"/>
          <p:cNvSpPr txBox="1"/>
          <p:nvPr/>
        </p:nvSpPr>
        <p:spPr>
          <a:xfrm>
            <a:off x="3657775" y="6232018"/>
            <a:ext cx="7465749" cy="461665"/>
          </a:xfrm>
          <a:prstGeom prst="rect">
            <a:avLst/>
          </a:prstGeom>
          <a:noFill/>
        </p:spPr>
        <p:txBody>
          <a:bodyPr wrap="square" rtlCol="0">
            <a:spAutoFit/>
          </a:bodyPr>
          <a:lstStyle/>
          <a:p>
            <a:r>
              <a:rPr lang="en-US" sz="1200" dirty="0"/>
              <a:t>Department for Business, Enterprise and Regulatory Reform </a:t>
            </a:r>
            <a:r>
              <a:rPr lang="en-US" sz="1200" u="sng" dirty="0">
                <a:hlinkClick r:id="rId3"/>
              </a:rPr>
              <a:t>www.berr.gov.uk</a:t>
            </a:r>
            <a:r>
              <a:rPr lang="en-US" sz="1200" dirty="0"/>
              <a:t>, http://www.bis.gov.uk/files/file40647.pdf</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94057059"/>
              </p:ext>
            </p:extLst>
          </p:nvPr>
        </p:nvGraphicFramePr>
        <p:xfrm>
          <a:off x="914400" y="1557339"/>
          <a:ext cx="9358832" cy="4320483"/>
        </p:xfrm>
        <a:graphic>
          <a:graphicData uri="http://schemas.openxmlformats.org/drawingml/2006/table">
            <a:tbl>
              <a:tblPr/>
              <a:tblGrid>
                <a:gridCol w="1941059">
                  <a:extLst>
                    <a:ext uri="{9D8B030D-6E8A-4147-A177-3AD203B41FA5}">
                      <a16:colId xmlns:a16="http://schemas.microsoft.com/office/drawing/2014/main" val="20000"/>
                    </a:ext>
                  </a:extLst>
                </a:gridCol>
                <a:gridCol w="3410539">
                  <a:extLst>
                    <a:ext uri="{9D8B030D-6E8A-4147-A177-3AD203B41FA5}">
                      <a16:colId xmlns:a16="http://schemas.microsoft.com/office/drawing/2014/main" val="20001"/>
                    </a:ext>
                  </a:extLst>
                </a:gridCol>
                <a:gridCol w="4007234">
                  <a:extLst>
                    <a:ext uri="{9D8B030D-6E8A-4147-A177-3AD203B41FA5}">
                      <a16:colId xmlns:a16="http://schemas.microsoft.com/office/drawing/2014/main" val="20002"/>
                    </a:ext>
                  </a:extLst>
                </a:gridCol>
              </a:tblGrid>
              <a:tr h="616653">
                <a:tc>
                  <a:txBody>
                    <a:bodyPr/>
                    <a:lstStyle/>
                    <a:p>
                      <a:pPr>
                        <a:lnSpc>
                          <a:spcPct val="115000"/>
                        </a:lnSpc>
                        <a:spcAft>
                          <a:spcPts val="0"/>
                        </a:spcAft>
                      </a:pPr>
                      <a:endParaRPr lang="en-AU" sz="1100" b="1" dirty="0">
                        <a:latin typeface="Calibri"/>
                        <a:ea typeface="Calibri"/>
                        <a:cs typeface="Times New Roman"/>
                      </a:endParaRPr>
                    </a:p>
                    <a:p>
                      <a:pPr>
                        <a:lnSpc>
                          <a:spcPct val="115000"/>
                        </a:lnSpc>
                        <a:spcAft>
                          <a:spcPts val="0"/>
                        </a:spcAft>
                      </a:pPr>
                      <a:endParaRPr lang="en-AU" sz="1100" b="1" dirty="0">
                        <a:latin typeface="Calibri"/>
                        <a:ea typeface="Calibri"/>
                        <a:cs typeface="Times New Roman"/>
                      </a:endParaRPr>
                    </a:p>
                    <a:p>
                      <a:pPr>
                        <a:lnSpc>
                          <a:spcPct val="115000"/>
                        </a:lnSpc>
                        <a:spcAft>
                          <a:spcPts val="0"/>
                        </a:spcAft>
                      </a:pPr>
                      <a:r>
                        <a:rPr lang="en-AU" sz="1100" b="1" dirty="0">
                          <a:latin typeface="Calibri"/>
                          <a:ea typeface="Calibri"/>
                          <a:cs typeface="Times New Roman"/>
                        </a:rPr>
                        <a:t>Name of Stakeholder </a:t>
                      </a: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AU" sz="1100" b="1" dirty="0">
                          <a:latin typeface="Calibri"/>
                          <a:ea typeface="Calibri"/>
                          <a:cs typeface="Times New Roman"/>
                        </a:rPr>
                        <a:t>Potential level of Engagement</a:t>
                      </a:r>
                      <a:endParaRPr lang="en-AU" sz="1100" dirty="0">
                        <a:latin typeface="Calibri"/>
                        <a:ea typeface="Calibri"/>
                        <a:cs typeface="Times New Roman"/>
                      </a:endParaRPr>
                    </a:p>
                    <a:p>
                      <a:pPr>
                        <a:lnSpc>
                          <a:spcPct val="115000"/>
                        </a:lnSpc>
                        <a:spcAft>
                          <a:spcPts val="0"/>
                        </a:spcAft>
                      </a:pPr>
                      <a:r>
                        <a:rPr lang="en-AU" sz="1100" dirty="0">
                          <a:latin typeface="Calibri"/>
                          <a:ea typeface="Calibri"/>
                          <a:cs typeface="Times New Roman"/>
                        </a:rPr>
                        <a:t>*The level of engagement is likely to change at the different stages of the project.</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1100" b="1" dirty="0">
                        <a:latin typeface="Calibri"/>
                        <a:ea typeface="Calibri"/>
                        <a:cs typeface="Times New Roman"/>
                      </a:endParaRPr>
                    </a:p>
                    <a:p>
                      <a:pPr>
                        <a:lnSpc>
                          <a:spcPct val="115000"/>
                        </a:lnSpc>
                        <a:spcAft>
                          <a:spcPts val="0"/>
                        </a:spcAft>
                      </a:pPr>
                      <a:endParaRPr lang="en-AU" sz="1100" b="1" dirty="0">
                        <a:latin typeface="Calibri"/>
                        <a:ea typeface="Calibri"/>
                        <a:cs typeface="Times New Roman"/>
                      </a:endParaRPr>
                    </a:p>
                    <a:p>
                      <a:pPr>
                        <a:lnSpc>
                          <a:spcPct val="115000"/>
                        </a:lnSpc>
                        <a:spcAft>
                          <a:spcPts val="0"/>
                        </a:spcAft>
                      </a:pPr>
                      <a:r>
                        <a:rPr lang="en-AU" sz="1100" b="1" dirty="0">
                          <a:latin typeface="Calibri"/>
                          <a:ea typeface="Calibri"/>
                          <a:cs typeface="Times New Roman"/>
                        </a:rPr>
                        <a:t>Engagement Method</a:t>
                      </a: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1245567">
                <a:tc>
                  <a:txBody>
                    <a:bodyPr/>
                    <a:lstStyle/>
                    <a:p>
                      <a:pPr>
                        <a:lnSpc>
                          <a:spcPct val="115000"/>
                        </a:lnSpc>
                        <a:spcAft>
                          <a:spcPts val="0"/>
                        </a:spcAft>
                      </a:pPr>
                      <a:r>
                        <a:rPr lang="en-AU" sz="1100">
                          <a:latin typeface="Calibri"/>
                          <a:ea typeface="Calibri"/>
                          <a:cs typeface="Times New Roman"/>
                        </a:rPr>
                        <a:t>Organisation, group or individual</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mj-lt"/>
                        <a:buAutoNum type="alphaLcPeriod"/>
                      </a:pPr>
                      <a:r>
                        <a:rPr lang="en-AU" sz="1100" dirty="0">
                          <a:latin typeface="Calibri"/>
                          <a:ea typeface="Calibri"/>
                          <a:cs typeface="Times New Roman"/>
                        </a:rPr>
                        <a:t>Information giving</a:t>
                      </a:r>
                    </a:p>
                    <a:p>
                      <a:pPr marL="342900" lvl="0" indent="-342900">
                        <a:lnSpc>
                          <a:spcPct val="115000"/>
                        </a:lnSpc>
                        <a:spcAft>
                          <a:spcPts val="0"/>
                        </a:spcAft>
                        <a:buFont typeface="+mj-lt"/>
                        <a:buAutoNum type="alphaLcPeriod"/>
                      </a:pPr>
                      <a:r>
                        <a:rPr lang="en-AU" sz="1100" dirty="0">
                          <a:latin typeface="Calibri"/>
                          <a:ea typeface="Calibri"/>
                          <a:cs typeface="Times New Roman"/>
                        </a:rPr>
                        <a:t>Information gathering</a:t>
                      </a:r>
                    </a:p>
                    <a:p>
                      <a:pPr marL="342900" lvl="0" indent="-342900">
                        <a:lnSpc>
                          <a:spcPct val="115000"/>
                        </a:lnSpc>
                        <a:spcAft>
                          <a:spcPts val="0"/>
                        </a:spcAft>
                        <a:buFont typeface="+mj-lt"/>
                        <a:buAutoNum type="alphaLcPeriod"/>
                      </a:pPr>
                      <a:r>
                        <a:rPr lang="en-AU" sz="1100" dirty="0">
                          <a:latin typeface="Calibri"/>
                          <a:ea typeface="Calibri"/>
                          <a:cs typeface="Times New Roman"/>
                        </a:rPr>
                        <a:t>Consultation </a:t>
                      </a:r>
                    </a:p>
                    <a:p>
                      <a:pPr marL="342900" lvl="0" indent="-342900">
                        <a:lnSpc>
                          <a:spcPct val="115000"/>
                        </a:lnSpc>
                        <a:spcAft>
                          <a:spcPts val="0"/>
                        </a:spcAft>
                        <a:buFont typeface="+mj-lt"/>
                        <a:buAutoNum type="alphaLcPeriod"/>
                      </a:pPr>
                      <a:r>
                        <a:rPr lang="en-AU" sz="1100" dirty="0">
                          <a:latin typeface="Calibri"/>
                          <a:ea typeface="Calibri"/>
                          <a:cs typeface="Times New Roman"/>
                        </a:rPr>
                        <a:t>Participation</a:t>
                      </a:r>
                    </a:p>
                    <a:p>
                      <a:pPr marL="342900" lvl="0" indent="-342900">
                        <a:lnSpc>
                          <a:spcPct val="115000"/>
                        </a:lnSpc>
                        <a:spcAft>
                          <a:spcPts val="0"/>
                        </a:spcAft>
                        <a:buFont typeface="+mj-lt"/>
                        <a:buAutoNum type="alphaLcPeriod"/>
                      </a:pPr>
                      <a:r>
                        <a:rPr lang="en-AU" sz="1100" dirty="0">
                          <a:latin typeface="Calibri"/>
                          <a:ea typeface="Calibri"/>
                          <a:cs typeface="Times New Roman"/>
                        </a:rPr>
                        <a:t>Collaboration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mj-lt"/>
                        <a:buAutoNum type="alphaLcPeriod"/>
                      </a:pPr>
                      <a:r>
                        <a:rPr lang="en-AU" sz="1100" dirty="0">
                          <a:latin typeface="Calibri"/>
                          <a:ea typeface="Calibri"/>
                          <a:cs typeface="Times New Roman"/>
                        </a:rPr>
                        <a:t>Newsletters, fact-sheets, website, publications, one-to-one communication via phone or email, education modules etc</a:t>
                      </a:r>
                    </a:p>
                    <a:p>
                      <a:pPr marL="342900" lvl="0" indent="-342900">
                        <a:lnSpc>
                          <a:spcPct val="115000"/>
                        </a:lnSpc>
                        <a:spcAft>
                          <a:spcPts val="0"/>
                        </a:spcAft>
                        <a:buFont typeface="+mj-lt"/>
                        <a:buAutoNum type="alphaLcPeriod"/>
                      </a:pPr>
                      <a:r>
                        <a:rPr lang="en-AU" sz="1100" dirty="0">
                          <a:latin typeface="Calibri"/>
                          <a:ea typeface="Calibri"/>
                          <a:cs typeface="Times New Roman"/>
                        </a:rPr>
                        <a:t>One-to-one interviews, questionnaires, focus group</a:t>
                      </a:r>
                    </a:p>
                    <a:p>
                      <a:pPr marL="342900" lvl="0" indent="-342900">
                        <a:lnSpc>
                          <a:spcPct val="115000"/>
                        </a:lnSpc>
                        <a:spcAft>
                          <a:spcPts val="0"/>
                        </a:spcAft>
                        <a:buFont typeface="+mj-lt"/>
                        <a:buAutoNum type="alphaLcPeriod"/>
                      </a:pPr>
                      <a:r>
                        <a:rPr lang="en-AU" sz="1100" dirty="0">
                          <a:latin typeface="Calibri"/>
                          <a:ea typeface="Calibri"/>
                          <a:cs typeface="Times New Roman"/>
                        </a:rPr>
                        <a:t>Consultation papers, public meetings</a:t>
                      </a:r>
                    </a:p>
                    <a:p>
                      <a:pPr>
                        <a:lnSpc>
                          <a:spcPct val="115000"/>
                        </a:lnSpc>
                        <a:spcAft>
                          <a:spcPts val="0"/>
                        </a:spcAft>
                      </a:pPr>
                      <a:r>
                        <a:rPr lang="en-AU" sz="1100" dirty="0">
                          <a:latin typeface="Calibri"/>
                          <a:ea typeface="Calibri"/>
                          <a:cs typeface="Times New Roman"/>
                        </a:rPr>
                        <a:t>d.        Research Participants </a:t>
                      </a:r>
                    </a:p>
                    <a:p>
                      <a:pPr>
                        <a:lnSpc>
                          <a:spcPct val="115000"/>
                        </a:lnSpc>
                        <a:spcAft>
                          <a:spcPts val="0"/>
                        </a:spcAft>
                      </a:pPr>
                      <a:r>
                        <a:rPr lang="en-AU" sz="1100" dirty="0">
                          <a:latin typeface="Calibri"/>
                          <a:ea typeface="Calibri"/>
                          <a:cs typeface="Times New Roman"/>
                        </a:rPr>
                        <a:t>e.        Advisory group, Research team, Steering Committee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9638">
                <a:tc>
                  <a:txBody>
                    <a:bodyPr/>
                    <a:lstStyle/>
                    <a:p>
                      <a:pPr>
                        <a:lnSpc>
                          <a:spcPct val="115000"/>
                        </a:lnSpc>
                        <a:spcAft>
                          <a:spcPts val="0"/>
                        </a:spcAft>
                      </a:pPr>
                      <a:r>
                        <a:rPr lang="en-AU" sz="1100" b="1" dirty="0">
                          <a:latin typeface="Calibri"/>
                          <a:ea typeface="Calibri"/>
                          <a:cs typeface="Times New Roman"/>
                        </a:rPr>
                        <a:t>Setting up the project</a:t>
                      </a: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203261">
                <a:tc>
                  <a:txBody>
                    <a:bodyPr/>
                    <a:lstStyle/>
                    <a:p>
                      <a:pPr>
                        <a:lnSpc>
                          <a:spcPct val="115000"/>
                        </a:lnSpc>
                        <a:spcAft>
                          <a:spcPts val="0"/>
                        </a:spcAft>
                      </a:pPr>
                      <a:r>
                        <a:rPr lang="en-AU" sz="11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11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11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3261">
                <a:tc>
                  <a:txBody>
                    <a:bodyPr/>
                    <a:lstStyle/>
                    <a:p>
                      <a:pPr>
                        <a:lnSpc>
                          <a:spcPct val="115000"/>
                        </a:lnSpc>
                        <a:spcAft>
                          <a:spcPts val="1000"/>
                        </a:spcAft>
                      </a:pPr>
                      <a:r>
                        <a:rPr lang="en-AU" sz="11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11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11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3261">
                <a:tc>
                  <a:txBody>
                    <a:bodyPr/>
                    <a:lstStyle/>
                    <a:p>
                      <a:pPr>
                        <a:lnSpc>
                          <a:spcPct val="115000"/>
                        </a:lnSpc>
                        <a:spcAft>
                          <a:spcPts val="1000"/>
                        </a:spcAft>
                      </a:pPr>
                      <a:r>
                        <a:rPr lang="en-AU" sz="11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11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11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9638">
                <a:tc>
                  <a:txBody>
                    <a:bodyPr/>
                    <a:lstStyle/>
                    <a:p>
                      <a:pPr>
                        <a:lnSpc>
                          <a:spcPct val="115000"/>
                        </a:lnSpc>
                        <a:spcAft>
                          <a:spcPts val="0"/>
                        </a:spcAft>
                      </a:pPr>
                      <a:r>
                        <a:rPr lang="en-AU" sz="1100" b="1">
                          <a:latin typeface="Calibri"/>
                          <a:ea typeface="Calibri"/>
                          <a:cs typeface="Times New Roman"/>
                        </a:rPr>
                        <a:t>Running the project</a:t>
                      </a:r>
                      <a:endParaRPr lang="en-AU" sz="110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6"/>
                  </a:ext>
                </a:extLst>
              </a:tr>
              <a:tr h="203261">
                <a:tc>
                  <a:txBody>
                    <a:bodyPr/>
                    <a:lstStyle/>
                    <a:p>
                      <a:pPr>
                        <a:lnSpc>
                          <a:spcPct val="115000"/>
                        </a:lnSpc>
                        <a:spcAft>
                          <a:spcPts val="1000"/>
                        </a:spcAft>
                      </a:pPr>
                      <a:r>
                        <a:rPr lang="en-AU" sz="11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11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11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3261">
                <a:tc>
                  <a:txBody>
                    <a:bodyPr/>
                    <a:lstStyle/>
                    <a:p>
                      <a:pPr>
                        <a:lnSpc>
                          <a:spcPct val="115000"/>
                        </a:lnSpc>
                        <a:spcAft>
                          <a:spcPts val="1000"/>
                        </a:spcAft>
                      </a:pPr>
                      <a:r>
                        <a:rPr lang="en-AU" sz="11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11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11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3261">
                <a:tc>
                  <a:txBody>
                    <a:bodyPr/>
                    <a:lstStyle/>
                    <a:p>
                      <a:pPr>
                        <a:lnSpc>
                          <a:spcPct val="115000"/>
                        </a:lnSpc>
                        <a:spcAft>
                          <a:spcPts val="1000"/>
                        </a:spcAft>
                      </a:pPr>
                      <a:r>
                        <a:rPr lang="en-AU" sz="11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11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11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9638">
                <a:tc>
                  <a:txBody>
                    <a:bodyPr/>
                    <a:lstStyle/>
                    <a:p>
                      <a:pPr>
                        <a:lnSpc>
                          <a:spcPct val="115000"/>
                        </a:lnSpc>
                        <a:spcAft>
                          <a:spcPts val="0"/>
                        </a:spcAft>
                      </a:pPr>
                      <a:r>
                        <a:rPr lang="en-AU" sz="1100" b="1">
                          <a:latin typeface="Calibri"/>
                          <a:ea typeface="Calibri"/>
                          <a:cs typeface="Times New Roman"/>
                        </a:rPr>
                        <a:t>Translation of findings</a:t>
                      </a:r>
                      <a:endParaRPr lang="en-AU" sz="110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endParaRPr lang="en-AU" sz="1100" dirty="0">
                        <a:latin typeface="Calibri"/>
                        <a:ea typeface="Calibri"/>
                        <a:cs typeface="Times New Roman"/>
                      </a:endParaRP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0"/>
                  </a:ext>
                </a:extLst>
              </a:tr>
              <a:tr h="203261">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3261">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3261">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AU" sz="700" dirty="0">
                          <a:latin typeface="Calibri"/>
                          <a:ea typeface="Calibri"/>
                          <a:cs typeface="Times New Roman"/>
                        </a:rPr>
                        <a:t>     </a:t>
                      </a:r>
                    </a:p>
                  </a:txBody>
                  <a:tcPr marL="42314" marR="42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28736" name="Title 4"/>
          <p:cNvSpPr>
            <a:spLocks noGrp="1"/>
          </p:cNvSpPr>
          <p:nvPr>
            <p:ph type="title"/>
          </p:nvPr>
        </p:nvSpPr>
        <p:spPr>
          <a:xfrm>
            <a:off x="1992314" y="620714"/>
            <a:ext cx="7786687" cy="720725"/>
          </a:xfrm>
        </p:spPr>
        <p:txBody>
          <a:bodyPr/>
          <a:lstStyle/>
          <a:p>
            <a:r>
              <a:rPr lang="en-AU" sz="4000" dirty="0">
                <a:solidFill>
                  <a:schemeClr val="accent1"/>
                </a:solidFill>
              </a:rPr>
              <a:t>Stakeholder engagement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991544" y="836712"/>
            <a:ext cx="8229600" cy="1143000"/>
          </a:xfrm>
        </p:spPr>
        <p:txBody>
          <a:bodyPr/>
          <a:lstStyle/>
          <a:p>
            <a:pPr algn="ctr"/>
            <a:r>
              <a:rPr lang="en-US" dirty="0">
                <a:solidFill>
                  <a:schemeClr val="accent1"/>
                </a:solidFill>
              </a:rPr>
              <a:t>Resources </a:t>
            </a:r>
          </a:p>
        </p:txBody>
      </p:sp>
      <p:sp>
        <p:nvSpPr>
          <p:cNvPr id="29699" name="Content Placeholder 2"/>
          <p:cNvSpPr>
            <a:spLocks noGrp="1"/>
          </p:cNvSpPr>
          <p:nvPr>
            <p:ph idx="1"/>
          </p:nvPr>
        </p:nvSpPr>
        <p:spPr>
          <a:xfrm>
            <a:off x="773724" y="1766108"/>
            <a:ext cx="10822074" cy="4525963"/>
          </a:xfrm>
        </p:spPr>
        <p:txBody>
          <a:bodyPr/>
          <a:lstStyle/>
          <a:p>
            <a:pPr marL="0" indent="0">
              <a:buNone/>
            </a:pPr>
            <a:r>
              <a:rPr lang="en-US" sz="3200" dirty="0">
                <a:latin typeface="Open Sans Semibold" panose="020B0706030804020204" pitchFamily="34" charset="0"/>
                <a:ea typeface="Open Sans Semibold" panose="020B0706030804020204" pitchFamily="34" charset="0"/>
                <a:cs typeface="Open Sans Semibold" panose="020B0706030804020204" pitchFamily="34" charset="0"/>
              </a:rPr>
              <a:t>Translation toolkit:</a:t>
            </a:r>
          </a:p>
          <a:p>
            <a:pPr marL="0" indent="0">
              <a:buNone/>
            </a:pPr>
            <a:r>
              <a:rPr lang="en-GB" sz="1600" dirty="0">
                <a:hlinkClick r:id="rId3"/>
              </a:rPr>
              <a:t>Development - Murdoch Children's Research Institute (mcri.edu.au)</a:t>
            </a:r>
            <a:endParaRPr lang="en-US" sz="40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a:buNone/>
            </a:pPr>
            <a:endParaRPr lang="en-US" sz="18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a:buNone/>
            </a:pPr>
            <a:r>
              <a:rPr lang="en-US" sz="3200" dirty="0">
                <a:latin typeface="Open Sans Semibold" panose="020B0706030804020204" pitchFamily="34" charset="0"/>
                <a:ea typeface="Open Sans Semibold" panose="020B0706030804020204" pitchFamily="34" charset="0"/>
                <a:cs typeface="Open Sans Semibold" panose="020B0706030804020204" pitchFamily="34" charset="0"/>
              </a:rPr>
              <a:t>Impact Planning toolkit: </a:t>
            </a:r>
          </a:p>
          <a:p>
            <a:pPr marL="0" indent="0">
              <a:buNone/>
            </a:pPr>
            <a:r>
              <a:rPr lang="en-AU" sz="1600"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MCRI CCCH Impact PlanningTemplate.pdf (rch.org.au)</a:t>
            </a:r>
            <a:endParaRPr lang="en-AU" sz="1600" dirty="0">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AU" sz="1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a:buNone/>
            </a:pPr>
            <a:r>
              <a:rPr lang="en-AU" sz="3200" dirty="0">
                <a:latin typeface="Open Sans Semibold" panose="020B0706030804020204" pitchFamily="34" charset="0"/>
                <a:ea typeface="Open Sans Semibold" panose="020B0706030804020204" pitchFamily="34" charset="0"/>
                <a:cs typeface="Open Sans Semibold" panose="020B0706030804020204" pitchFamily="34" charset="0"/>
              </a:rPr>
              <a:t>Implementation Sciences Resource Directory (including AACTT) and </a:t>
            </a:r>
            <a:r>
              <a:rPr lang="en-AU" sz="3200">
                <a:latin typeface="Open Sans Semibold" panose="020B0706030804020204" pitchFamily="34" charset="0"/>
                <a:ea typeface="Open Sans Semibold" panose="020B0706030804020204" pitchFamily="34" charset="0"/>
                <a:cs typeface="Open Sans Semibold" panose="020B0706030804020204" pitchFamily="34" charset="0"/>
              </a:rPr>
              <a:t>Implementation Science </a:t>
            </a:r>
            <a:r>
              <a:rPr lang="en-AU" sz="3200" dirty="0">
                <a:latin typeface="Open Sans Semibold" panose="020B0706030804020204" pitchFamily="34" charset="0"/>
                <a:ea typeface="Open Sans Semibold" panose="020B0706030804020204" pitchFamily="34" charset="0"/>
                <a:cs typeface="Open Sans Semibold" panose="020B0706030804020204" pitchFamily="34" charset="0"/>
              </a:rPr>
              <a:t>webinars: </a:t>
            </a:r>
          </a:p>
          <a:p>
            <a:pPr marL="0" indent="0">
              <a:buNone/>
            </a:pPr>
            <a:r>
              <a:rPr lang="en-GB" sz="1600" dirty="0">
                <a:hlinkClick r:id="rId5"/>
              </a:rPr>
              <a:t>Implementation Science Resource Directory - Melbourne Academic Centre for Health (machaustralia.org)</a:t>
            </a:r>
            <a:endParaRPr lang="en-GB" sz="1600" dirty="0"/>
          </a:p>
          <a:p>
            <a:pPr marL="0" indent="0">
              <a:buNone/>
            </a:pP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a:buNone/>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https://machaustralia.org/resource/implementation/webinars/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7F05-6647-3378-7A02-AED91AFFF69A}"/>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109A7651-88E1-9444-F822-04E88DFCB754}"/>
              </a:ext>
            </a:extLst>
          </p:cNvPr>
          <p:cNvSpPr>
            <a:spLocks noGrp="1"/>
          </p:cNvSpPr>
          <p:nvPr>
            <p:ph type="body" sz="quarter" idx="17"/>
          </p:nvPr>
        </p:nvSpPr>
        <p:spPr/>
        <p:txBody>
          <a:bodyPr/>
          <a:lstStyle/>
          <a:p>
            <a:endParaRPr lang="en-US" dirty="0"/>
          </a:p>
          <a:p>
            <a:endParaRPr lang="en-AU" dirty="0"/>
          </a:p>
          <a:p>
            <a:pPr marL="0" indent="0" algn="ctr">
              <a:buNone/>
            </a:pPr>
            <a:r>
              <a:rPr lang="en-AU" sz="4800" dirty="0">
                <a:solidFill>
                  <a:schemeClr val="accent1"/>
                </a:solidFill>
              </a:rPr>
              <a:t>Questions?</a:t>
            </a:r>
          </a:p>
        </p:txBody>
      </p:sp>
      <p:sp>
        <p:nvSpPr>
          <p:cNvPr id="4" name="Text Placeholder 3">
            <a:extLst>
              <a:ext uri="{FF2B5EF4-FFF2-40B4-BE49-F238E27FC236}">
                <a16:creationId xmlns:a16="http://schemas.microsoft.com/office/drawing/2014/main" id="{B686BBAB-3B51-0223-9CA8-60D57DB08AA9}"/>
              </a:ext>
            </a:extLst>
          </p:cNvPr>
          <p:cNvSpPr>
            <a:spLocks noGrp="1"/>
          </p:cNvSpPr>
          <p:nvPr>
            <p:ph type="body" sz="quarter" idx="19"/>
          </p:nvPr>
        </p:nvSpPr>
        <p:spPr/>
        <p:txBody>
          <a:bodyPr/>
          <a:lstStyle/>
          <a:p>
            <a:endParaRPr lang="en-AU"/>
          </a:p>
        </p:txBody>
      </p:sp>
    </p:spTree>
    <p:extLst>
      <p:ext uri="{BB962C8B-B14F-4D97-AF65-F5344CB8AC3E}">
        <p14:creationId xmlns:p14="http://schemas.microsoft.com/office/powerpoint/2010/main" val="175153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idx="1"/>
          </p:nvPr>
        </p:nvSpPr>
        <p:spPr>
          <a:xfrm>
            <a:off x="1514894" y="1502386"/>
            <a:ext cx="7772400" cy="4343400"/>
          </a:xfrm>
        </p:spPr>
        <p:txBody>
          <a:bodyPr/>
          <a:lstStyle/>
          <a:p>
            <a:pPr>
              <a:buFontTx/>
              <a:buNone/>
            </a:pPr>
            <a:r>
              <a:rPr lang="en-US" dirty="0"/>
              <a:t>   </a:t>
            </a:r>
            <a:r>
              <a:rPr lang="en-US" sz="2800" b="1" dirty="0">
                <a:solidFill>
                  <a:srgbClr val="FF6600"/>
                </a:solidFill>
              </a:rPr>
              <a:t>Knowledge exchange</a:t>
            </a:r>
            <a:r>
              <a:rPr lang="en-US" sz="2800" dirty="0"/>
              <a:t>: ‘the interaction between decision makers and researchers that results in mutual learning through the process of planning, producing, disseminating and applying existing or new research in decision making.’</a:t>
            </a:r>
            <a:endParaRPr lang="en-US" dirty="0"/>
          </a:p>
          <a:p>
            <a:pPr>
              <a:buFontTx/>
              <a:buNone/>
            </a:pPr>
            <a:r>
              <a:rPr lang="en-US" dirty="0"/>
              <a:t>	</a:t>
            </a:r>
            <a:r>
              <a:rPr lang="en-US" i="1" dirty="0"/>
              <a:t>- </a:t>
            </a:r>
            <a:r>
              <a:rPr lang="en-US" sz="2400" i="1" dirty="0"/>
              <a:t>Canadian Health Services Research Foundation</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934497" y="597221"/>
            <a:ext cx="9123903" cy="1066800"/>
          </a:xfrm>
        </p:spPr>
        <p:txBody>
          <a:bodyPr>
            <a:noAutofit/>
          </a:bodyPr>
          <a:lstStyle/>
          <a:p>
            <a:r>
              <a:rPr lang="en-AU" sz="3600" dirty="0">
                <a:solidFill>
                  <a:schemeClr val="accent1"/>
                </a:solidFill>
              </a:rPr>
              <a:t>Difficulty in translating research findings</a:t>
            </a:r>
          </a:p>
        </p:txBody>
      </p:sp>
      <p:sp>
        <p:nvSpPr>
          <p:cNvPr id="11267" name="Rectangle 3"/>
          <p:cNvSpPr>
            <a:spLocks noGrp="1" noChangeArrowheads="1"/>
          </p:cNvSpPr>
          <p:nvPr>
            <p:ph idx="1"/>
          </p:nvPr>
        </p:nvSpPr>
        <p:spPr>
          <a:xfrm>
            <a:off x="1277814" y="1664021"/>
            <a:ext cx="9862625" cy="4114800"/>
          </a:xfrm>
        </p:spPr>
        <p:txBody>
          <a:bodyPr/>
          <a:lstStyle/>
          <a:p>
            <a:r>
              <a:rPr lang="en-AU" sz="2800" dirty="0"/>
              <a:t>Researchers, policy makers, clinicians and consumers</a:t>
            </a:r>
          </a:p>
          <a:p>
            <a:pPr lvl="1"/>
            <a:r>
              <a:rPr lang="en-AU" sz="2800" dirty="0"/>
              <a:t>have different agendas</a:t>
            </a:r>
          </a:p>
          <a:p>
            <a:pPr lvl="1"/>
            <a:r>
              <a:rPr lang="en-AU" sz="2800" dirty="0"/>
              <a:t>have different time frames</a:t>
            </a:r>
          </a:p>
          <a:p>
            <a:pPr lvl="1"/>
            <a:r>
              <a:rPr lang="en-AU" sz="2800" dirty="0"/>
              <a:t>use different language</a:t>
            </a:r>
          </a:p>
          <a:p>
            <a:pPr lvl="1"/>
            <a:r>
              <a:rPr lang="en-AU" sz="2800" dirty="0"/>
              <a:t>appeal to different constituencies</a:t>
            </a:r>
          </a:p>
          <a:p>
            <a:pPr lvl="1"/>
            <a:endParaRPr lang="en-AU" sz="2800" dirty="0"/>
          </a:p>
          <a:p>
            <a:r>
              <a:rPr lang="en-AU" sz="2800" dirty="0"/>
              <a:t>Yet all have common goal of wanting to improve outcomes for the population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a:xfrm>
            <a:off x="2024064" y="2214564"/>
            <a:ext cx="7786687" cy="720725"/>
          </a:xfrm>
        </p:spPr>
        <p:txBody>
          <a:bodyPr/>
          <a:lstStyle/>
          <a:p>
            <a:r>
              <a:rPr lang="en-AU" dirty="0">
                <a:solidFill>
                  <a:schemeClr val="accent1"/>
                </a:solidFill>
              </a:rPr>
              <a:t>Examples of translation</a:t>
            </a:r>
            <a:br>
              <a:rPr lang="en-AU" dirty="0">
                <a:solidFill>
                  <a:schemeClr val="accent1"/>
                </a:solidFill>
              </a:rPr>
            </a:br>
            <a:r>
              <a:rPr lang="en-AU" dirty="0">
                <a:solidFill>
                  <a:schemeClr val="accent1"/>
                </a:solidFill>
              </a:rPr>
              <a:t>(successes and failures!)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30477" y="712044"/>
            <a:ext cx="7483642" cy="944478"/>
          </a:xfrm>
        </p:spPr>
        <p:txBody>
          <a:bodyPr/>
          <a:lstStyle/>
          <a:p>
            <a:r>
              <a:rPr lang="en-AU" sz="4400" dirty="0">
                <a:solidFill>
                  <a:schemeClr val="accent1">
                    <a:lumMod val="75000"/>
                  </a:schemeClr>
                </a:solidFill>
              </a:rPr>
              <a:t>Allergy in Community Trial</a:t>
            </a:r>
          </a:p>
        </p:txBody>
      </p:sp>
      <p:sp>
        <p:nvSpPr>
          <p:cNvPr id="6" name="Content Placeholder 5"/>
          <p:cNvSpPr>
            <a:spLocks noGrp="1"/>
          </p:cNvSpPr>
          <p:nvPr>
            <p:ph idx="1"/>
          </p:nvPr>
        </p:nvSpPr>
        <p:spPr>
          <a:xfrm>
            <a:off x="1629507" y="1656522"/>
            <a:ext cx="8229600" cy="3266135"/>
          </a:xfrm>
        </p:spPr>
        <p:txBody>
          <a:bodyPr/>
          <a:lstStyle/>
          <a:p>
            <a:pPr>
              <a:spcBef>
                <a:spcPts val="0"/>
              </a:spcBef>
              <a:spcAft>
                <a:spcPts val="600"/>
              </a:spcAft>
            </a:pPr>
            <a:r>
              <a:rPr lang="en-AU" altLang="en-US" sz="1800" dirty="0">
                <a:solidFill>
                  <a:schemeClr val="tx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Increasing prevalence of food allergy in Australia, predominantly in children</a:t>
            </a:r>
          </a:p>
          <a:p>
            <a:pPr>
              <a:spcBef>
                <a:spcPts val="0"/>
              </a:spcBef>
              <a:spcAft>
                <a:spcPts val="600"/>
              </a:spcAft>
            </a:pPr>
            <a:r>
              <a:rPr lang="en-AU" altLang="en-US" sz="1800" dirty="0">
                <a:solidFill>
                  <a:schemeClr val="tx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RCH Allergy Clinic waiting list ~ 18 months</a:t>
            </a:r>
          </a:p>
          <a:p>
            <a:pPr>
              <a:spcBef>
                <a:spcPts val="0"/>
              </a:spcBef>
              <a:spcAft>
                <a:spcPts val="600"/>
              </a:spcAft>
            </a:pPr>
            <a:r>
              <a:rPr lang="en-AU" altLang="en-US" sz="1800" dirty="0">
                <a:solidFill>
                  <a:schemeClr val="tx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General paediatricians typically not trained in managing food allergy</a:t>
            </a:r>
          </a:p>
          <a:p>
            <a:pPr>
              <a:spcBef>
                <a:spcPts val="0"/>
              </a:spcBef>
              <a:spcAft>
                <a:spcPts val="600"/>
              </a:spcAft>
            </a:pPr>
            <a:endParaRPr lang="en-AU" altLang="en-US" sz="1800" dirty="0">
              <a:solidFill>
                <a:schemeClr val="tx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spcBef>
                <a:spcPts val="0"/>
              </a:spcBef>
              <a:spcAft>
                <a:spcPts val="600"/>
              </a:spcAft>
            </a:pPr>
            <a:r>
              <a:rPr lang="en-AU" altLang="en-US" sz="1800" dirty="0">
                <a:solidFill>
                  <a:schemeClr val="tx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Potential outcomes of delay in accessing services:</a:t>
            </a:r>
          </a:p>
          <a:p>
            <a:pPr marL="1028675" lvl="1">
              <a:spcBef>
                <a:spcPts val="0"/>
              </a:spcBef>
              <a:spcAft>
                <a:spcPts val="600"/>
              </a:spcAft>
              <a:buFont typeface="Arial" panose="020B0604020202020204" pitchFamily="34" charset="0"/>
              <a:buChar char="•"/>
            </a:pPr>
            <a:r>
              <a:rPr lang="en-AU" altLang="en-US" sz="1600" dirty="0">
                <a:solidFill>
                  <a:schemeClr val="tx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Use of unproven alternatives to diagnose/manage food allergy</a:t>
            </a:r>
          </a:p>
          <a:p>
            <a:pPr marL="1028675" lvl="1" indent="-342892">
              <a:spcBef>
                <a:spcPts val="0"/>
              </a:spcBef>
              <a:spcAft>
                <a:spcPts val="600"/>
              </a:spcAft>
              <a:buFont typeface="Arial" panose="020B0604020202020204" pitchFamily="34" charset="0"/>
              <a:buChar char="•"/>
            </a:pPr>
            <a:r>
              <a:rPr lang="en-AU" altLang="en-US" sz="1600" dirty="0">
                <a:solidFill>
                  <a:schemeClr val="tx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Adverse food reactions</a:t>
            </a:r>
          </a:p>
          <a:p>
            <a:pPr marL="1028675" lvl="1" indent="-342892">
              <a:spcBef>
                <a:spcPts val="0"/>
              </a:spcBef>
              <a:spcAft>
                <a:spcPts val="600"/>
              </a:spcAft>
              <a:buFont typeface="Arial" panose="020B0604020202020204" pitchFamily="34" charset="0"/>
              <a:buChar char="•"/>
            </a:pPr>
            <a:r>
              <a:rPr lang="en-AU" altLang="en-US" sz="1600" dirty="0">
                <a:solidFill>
                  <a:schemeClr val="tx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Unnecessary dietary restrictions</a:t>
            </a:r>
          </a:p>
          <a:p>
            <a:pPr marL="1028675" lvl="1" indent="-342892">
              <a:spcBef>
                <a:spcPts val="0"/>
              </a:spcBef>
              <a:spcAft>
                <a:spcPts val="600"/>
              </a:spcAft>
              <a:buFont typeface="Arial" panose="020B0604020202020204" pitchFamily="34" charset="0"/>
              <a:buChar char="•"/>
            </a:pPr>
            <a:r>
              <a:rPr lang="en-AU" altLang="en-US" sz="1600" dirty="0">
                <a:solidFill>
                  <a:schemeClr val="tx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Adverse effects on </a:t>
            </a:r>
            <a:r>
              <a:rPr lang="en-AU" altLang="en-US" sz="1600" dirty="0" err="1">
                <a:solidFill>
                  <a:schemeClr val="tx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QoL</a:t>
            </a:r>
            <a:endParaRPr lang="en-AU" altLang="en-US" sz="1600" dirty="0">
              <a:solidFill>
                <a:schemeClr val="tx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AU" dirty="0"/>
          </a:p>
        </p:txBody>
      </p:sp>
    </p:spTree>
    <p:extLst>
      <p:ext uri="{BB962C8B-B14F-4D97-AF65-F5344CB8AC3E}">
        <p14:creationId xmlns:p14="http://schemas.microsoft.com/office/powerpoint/2010/main" val="2850544500"/>
      </p:ext>
    </p:extLst>
  </p:cSld>
  <p:clrMapOvr>
    <a:masterClrMapping/>
  </p:clrMapOvr>
</p:sld>
</file>

<file path=ppt/theme/theme1.xml><?xml version="1.0" encoding="utf-8"?>
<a:theme xmlns:a="http://schemas.openxmlformats.org/drawingml/2006/main" name="Custom Design">
  <a:themeElements>
    <a:clrScheme name="Custom 2">
      <a:dk1>
        <a:srgbClr val="2F4354"/>
      </a:dk1>
      <a:lt1>
        <a:sysClr val="window" lastClr="FFFFFF"/>
      </a:lt1>
      <a:dk2>
        <a:srgbClr val="0C0037"/>
      </a:dk2>
      <a:lt2>
        <a:srgbClr val="99B7C0"/>
      </a:lt2>
      <a:accent1>
        <a:srgbClr val="49BCD1"/>
      </a:accent1>
      <a:accent2>
        <a:srgbClr val="71BB32"/>
      </a:accent2>
      <a:accent3>
        <a:srgbClr val="F2792C"/>
      </a:accent3>
      <a:accent4>
        <a:srgbClr val="CF0026"/>
      </a:accent4>
      <a:accent5>
        <a:srgbClr val="FBAC12"/>
      </a:accent5>
      <a:accent6>
        <a:srgbClr val="EE7394"/>
      </a:accent6>
      <a:hlink>
        <a:srgbClr val="0E78C1"/>
      </a:hlink>
      <a:folHlink>
        <a:srgbClr val="A957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Custom 2">
      <a:dk1>
        <a:srgbClr val="2F4354"/>
      </a:dk1>
      <a:lt1>
        <a:sysClr val="window" lastClr="FFFFFF"/>
      </a:lt1>
      <a:dk2>
        <a:srgbClr val="0C0037"/>
      </a:dk2>
      <a:lt2>
        <a:srgbClr val="99B7C0"/>
      </a:lt2>
      <a:accent1>
        <a:srgbClr val="49BCD1"/>
      </a:accent1>
      <a:accent2>
        <a:srgbClr val="71BB32"/>
      </a:accent2>
      <a:accent3>
        <a:srgbClr val="F2792C"/>
      </a:accent3>
      <a:accent4>
        <a:srgbClr val="CF0026"/>
      </a:accent4>
      <a:accent5>
        <a:srgbClr val="FBAC12"/>
      </a:accent5>
      <a:accent6>
        <a:srgbClr val="EE7394"/>
      </a:accent6>
      <a:hlink>
        <a:srgbClr val="0E78C1"/>
      </a:hlink>
      <a:folHlink>
        <a:srgbClr val="A957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Custom 1">
      <a:dk1>
        <a:srgbClr val="000000"/>
      </a:dk1>
      <a:lt1>
        <a:srgbClr val="FFFFFF"/>
      </a:lt1>
      <a:dk2>
        <a:srgbClr val="000000"/>
      </a:dk2>
      <a:lt2>
        <a:srgbClr val="FFFFFF"/>
      </a:lt2>
      <a:accent1>
        <a:srgbClr val="65C4DB"/>
      </a:accent1>
      <a:accent2>
        <a:srgbClr val="F28B2D"/>
      </a:accent2>
      <a:accent3>
        <a:srgbClr val="008834"/>
      </a:accent3>
      <a:accent4>
        <a:srgbClr val="FFCF21"/>
      </a:accent4>
      <a:accent5>
        <a:srgbClr val="8ABD24"/>
      </a:accent5>
      <a:accent6>
        <a:srgbClr val="D70926"/>
      </a:accent6>
      <a:hlink>
        <a:srgbClr val="A22986"/>
      </a:hlink>
      <a:folHlink>
        <a:srgbClr val="008295"/>
      </a:folHlink>
    </a:clrScheme>
    <a:fontScheme name="MCRI">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Custom 2">
      <a:dk1>
        <a:srgbClr val="2F4354"/>
      </a:dk1>
      <a:lt1>
        <a:sysClr val="window" lastClr="FFFFFF"/>
      </a:lt1>
      <a:dk2>
        <a:srgbClr val="0C0037"/>
      </a:dk2>
      <a:lt2>
        <a:srgbClr val="99B7C0"/>
      </a:lt2>
      <a:accent1>
        <a:srgbClr val="49BCD1"/>
      </a:accent1>
      <a:accent2>
        <a:srgbClr val="71BB32"/>
      </a:accent2>
      <a:accent3>
        <a:srgbClr val="F2792C"/>
      </a:accent3>
      <a:accent4>
        <a:srgbClr val="CF0026"/>
      </a:accent4>
      <a:accent5>
        <a:srgbClr val="FBAC12"/>
      </a:accent5>
      <a:accent6>
        <a:srgbClr val="EE7394"/>
      </a:accent6>
      <a:hlink>
        <a:srgbClr val="0E78C1"/>
      </a:hlink>
      <a:folHlink>
        <a:srgbClr val="A957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1234</TotalTime>
  <Words>4066</Words>
  <Application>Microsoft Office PowerPoint</Application>
  <PresentationFormat>Widescreen</PresentationFormat>
  <Paragraphs>622</Paragraphs>
  <Slides>53</Slides>
  <Notes>21</Notes>
  <HiddenSlides>0</HiddenSlides>
  <MMClips>0</MMClips>
  <ScaleCrop>false</ScaleCrop>
  <HeadingPairs>
    <vt:vector size="6" baseType="variant">
      <vt:variant>
        <vt:lpstr>Fonts Used</vt:lpstr>
      </vt:variant>
      <vt:variant>
        <vt:i4>24</vt:i4>
      </vt:variant>
      <vt:variant>
        <vt:lpstr>Theme</vt:lpstr>
      </vt:variant>
      <vt:variant>
        <vt:i4>7</vt:i4>
      </vt:variant>
      <vt:variant>
        <vt:lpstr>Slide Titles</vt:lpstr>
      </vt:variant>
      <vt:variant>
        <vt:i4>53</vt:i4>
      </vt:variant>
    </vt:vector>
  </HeadingPairs>
  <TitlesOfParts>
    <vt:vector size="84" baseType="lpstr">
      <vt:lpstr>MS PGothic</vt:lpstr>
      <vt:lpstr>Arial</vt:lpstr>
      <vt:lpstr>Berlin Sans FB Demi</vt:lpstr>
      <vt:lpstr>Calibri</vt:lpstr>
      <vt:lpstr>Calibri Light</vt:lpstr>
      <vt:lpstr>Cambria Math</vt:lpstr>
      <vt:lpstr>Comfortaa</vt:lpstr>
      <vt:lpstr>Comfortaa Light</vt:lpstr>
      <vt:lpstr>Courier New</vt:lpstr>
      <vt:lpstr>Futura T Light</vt:lpstr>
      <vt:lpstr>Neo Sans Std Medium</vt:lpstr>
      <vt:lpstr>Open Sans</vt:lpstr>
      <vt:lpstr>Open Sans Light</vt:lpstr>
      <vt:lpstr>Open Sans Semibold</vt:lpstr>
      <vt:lpstr>Poppins</vt:lpstr>
      <vt:lpstr>Public Sans</vt:lpstr>
      <vt:lpstr>Public Sans ExtraBold</vt:lpstr>
      <vt:lpstr>Public Sans ExtraLight</vt:lpstr>
      <vt:lpstr>Public Sans Light</vt:lpstr>
      <vt:lpstr>Public Sans Medium</vt:lpstr>
      <vt:lpstr>Public Sans Thin</vt:lpstr>
      <vt:lpstr>Times New Roman</vt:lpstr>
      <vt:lpstr>Trebuchet MS</vt:lpstr>
      <vt:lpstr>Wingdings</vt:lpstr>
      <vt:lpstr>Custom Design</vt:lpstr>
      <vt:lpstr>5_Custom Design</vt:lpstr>
      <vt:lpstr>3_Custom Design</vt:lpstr>
      <vt:lpstr>2_Custom Design</vt:lpstr>
      <vt:lpstr>1_Custom Design</vt:lpstr>
      <vt:lpstr>1_Office Theme</vt:lpstr>
      <vt:lpstr>4_Custom Design</vt:lpstr>
      <vt:lpstr>   Research translation – the holy grail?  </vt:lpstr>
      <vt:lpstr>Overview</vt:lpstr>
      <vt:lpstr>PowerPoint Presentation</vt:lpstr>
      <vt:lpstr>What is research translation or translational research?</vt:lpstr>
      <vt:lpstr>Terminology</vt:lpstr>
      <vt:lpstr>PowerPoint Presentation</vt:lpstr>
      <vt:lpstr>Difficulty in translating research findings</vt:lpstr>
      <vt:lpstr>Examples of translation (successes and failures!) </vt:lpstr>
      <vt:lpstr>Allergy in Community Trial</vt:lpstr>
      <vt:lpstr>PowerPoint Presentation</vt:lpstr>
      <vt:lpstr>Redistribution Model of Care</vt:lpstr>
      <vt:lpstr>Allergy in Community Trial  (ACT) - Methods</vt:lpstr>
      <vt:lpstr>Methods</vt:lpstr>
      <vt:lpstr>Paediatricians</vt:lpstr>
      <vt:lpstr>PowerPoint Presentation</vt:lpstr>
      <vt:lpstr>PowerPoint Presentation</vt:lpstr>
      <vt:lpstr>Other outcomes</vt:lpstr>
      <vt:lpstr>Translation </vt:lpstr>
      <vt:lpstr>PowerPoint Presentation</vt:lpstr>
      <vt:lpstr>Mental health problems increasing in children – often end up in Victorian EDs</vt:lpstr>
      <vt:lpstr>Solutions: pathway to improving mental health</vt:lpstr>
      <vt:lpstr>Solution</vt:lpstr>
      <vt:lpstr>COMPASS</vt:lpstr>
      <vt:lpstr>COMPASS – continues 3 years on</vt:lpstr>
      <vt:lpstr>The REducing MEDications in Infants (REMEDI) Study</vt:lpstr>
      <vt:lpstr>REDucing MEDications in Infants (REMEDI)</vt:lpstr>
      <vt:lpstr>Why acid suppression medication?</vt:lpstr>
      <vt:lpstr>What works?</vt:lpstr>
      <vt:lpstr>Barriers to reducing Low Value Care</vt:lpstr>
      <vt:lpstr>Who needs to do what differently? AACT framework</vt:lpstr>
      <vt:lpstr>Who needs to do what differently?  Applying the AACTT framework</vt:lpstr>
      <vt:lpstr>What we did</vt:lpstr>
      <vt:lpstr>Did it work?</vt:lpstr>
      <vt:lpstr>What worked?</vt:lpstr>
      <vt:lpstr>Some non-traditional ways of thinking about translation </vt:lpstr>
      <vt:lpstr>PowerPoint Presentation</vt:lpstr>
      <vt:lpstr>Sleepwithkip.com</vt:lpstr>
      <vt:lpstr>Sleep onset association disorder </vt:lpstr>
      <vt:lpstr>Scared to go to sleep</vt:lpstr>
      <vt:lpstr>Anxiety-related insomnia  </vt:lpstr>
      <vt:lpstr>PowerPoint Presentation</vt:lpstr>
      <vt:lpstr>PowerPoint Presentation</vt:lpstr>
      <vt:lpstr>PowerPoint Presentation</vt:lpstr>
      <vt:lpstr>PowerPoint Presentation</vt:lpstr>
      <vt:lpstr>PowerPoint Presentation</vt:lpstr>
      <vt:lpstr>PowerPoint Presentation</vt:lpstr>
      <vt:lpstr>DECODE</vt:lpstr>
      <vt:lpstr>Translation toolkit</vt:lpstr>
      <vt:lpstr>Identifying Stakeholders</vt:lpstr>
      <vt:lpstr>Power &amp; Impact Matrix</vt:lpstr>
      <vt:lpstr>Stakeholder engagement</vt:lpstr>
      <vt:lpstr>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Harriet</dc:creator>
  <cp:lastModifiedBy>Harriet Hiscock</cp:lastModifiedBy>
  <cp:revision>75</cp:revision>
  <dcterms:created xsi:type="dcterms:W3CDTF">2019-03-11T01:37:32Z</dcterms:created>
  <dcterms:modified xsi:type="dcterms:W3CDTF">2024-04-02T22:15:45Z</dcterms:modified>
</cp:coreProperties>
</file>